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05F6-4B60-4A9F-942E-D456349C5A8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3D32C91-FBCF-4F3D-A545-AE0DC3E72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2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05F6-4B60-4A9F-942E-D456349C5A8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D32C91-FBCF-4F3D-A545-AE0DC3E72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89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05F6-4B60-4A9F-942E-D456349C5A8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D32C91-FBCF-4F3D-A545-AE0DC3E72BD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6817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05F6-4B60-4A9F-942E-D456349C5A8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D32C91-FBCF-4F3D-A545-AE0DC3E72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00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05F6-4B60-4A9F-942E-D456349C5A8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D32C91-FBCF-4F3D-A545-AE0DC3E72BD6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3808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05F6-4B60-4A9F-942E-D456349C5A8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D32C91-FBCF-4F3D-A545-AE0DC3E72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014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05F6-4B60-4A9F-942E-D456349C5A8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2C91-FBCF-4F3D-A545-AE0DC3E72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953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05F6-4B60-4A9F-942E-D456349C5A8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2C91-FBCF-4F3D-A545-AE0DC3E72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06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05F6-4B60-4A9F-942E-D456349C5A8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2C91-FBCF-4F3D-A545-AE0DC3E72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08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05F6-4B60-4A9F-942E-D456349C5A8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D32C91-FBCF-4F3D-A545-AE0DC3E72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05F6-4B60-4A9F-942E-D456349C5A8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D32C91-FBCF-4F3D-A545-AE0DC3E72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77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05F6-4B60-4A9F-942E-D456349C5A8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D32C91-FBCF-4F3D-A545-AE0DC3E72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08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05F6-4B60-4A9F-942E-D456349C5A8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2C91-FBCF-4F3D-A545-AE0DC3E72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80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05F6-4B60-4A9F-942E-D456349C5A8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2C91-FBCF-4F3D-A545-AE0DC3E72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62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05F6-4B60-4A9F-942E-D456349C5A8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2C91-FBCF-4F3D-A545-AE0DC3E72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72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05F6-4B60-4A9F-942E-D456349C5A8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D32C91-FBCF-4F3D-A545-AE0DC3E72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66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205F6-4B60-4A9F-942E-D456349C5A8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D32C91-FBCF-4F3D-A545-AE0DC3E72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30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hyperlink" Target="mailto:Communitystroke.service@nhs.net" TargetMode="External"/><Relationship Id="rId4" Type="http://schemas.openxmlformats.org/officeDocument/2006/relationships/hyperlink" Target="mailto:Hereford.asu@nhs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Overview of Stroke Services in Herefordshire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1140822" y="5765074"/>
            <a:ext cx="1448391" cy="92870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4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61"/>
    </mc:Choice>
    <mc:Fallback>
      <p:transition spd="slow" advTm="8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Inpatient Stroke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Inpatient Stroke Services in Herefordshire are all based on Wye ward at Hereford County Hospital</a:t>
            </a:r>
          </a:p>
          <a:p>
            <a:r>
              <a:rPr lang="en-GB" dirty="0" smtClean="0"/>
              <a:t>It’s a 26 bedded ward consisting of five 4-bedded bays and 6 side rooms</a:t>
            </a:r>
          </a:p>
          <a:p>
            <a:r>
              <a:rPr lang="en-GB" dirty="0" smtClean="0"/>
              <a:t>The ward is divided into 6 </a:t>
            </a:r>
            <a:r>
              <a:rPr lang="en-GB" dirty="0" err="1" smtClean="0"/>
              <a:t>hyperacute</a:t>
            </a:r>
            <a:r>
              <a:rPr lang="en-GB" dirty="0" smtClean="0"/>
              <a:t> stroke beds and 20 acute/rehabilitation beds</a:t>
            </a:r>
          </a:p>
          <a:p>
            <a:r>
              <a:rPr lang="en-GB" dirty="0" smtClean="0"/>
              <a:t>Wye ward provides inpatient stroke services to patients from Herefordshire and Powys</a:t>
            </a:r>
          </a:p>
          <a:p>
            <a:r>
              <a:rPr lang="en-GB" dirty="0" smtClean="0"/>
              <a:t>Patients may also be admitted from South Shropshire and West Worcestershire, although these will be repatriated to their appropriate stroke service as soon as practicable</a:t>
            </a:r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2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583"/>
    </mc:Choice>
    <mc:Fallback>
      <p:transition spd="slow" advTm="86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smtClean="0"/>
              <a:t>HASU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</a:t>
            </a:r>
            <a:r>
              <a:rPr lang="en-GB" sz="2400" dirty="0" err="1" smtClean="0"/>
              <a:t>hyperacute</a:t>
            </a:r>
            <a:r>
              <a:rPr lang="en-GB" sz="2400" dirty="0" smtClean="0"/>
              <a:t> stroke unit (HASU) on Wye ward </a:t>
            </a:r>
            <a:r>
              <a:rPr lang="en-GB" sz="2400" dirty="0"/>
              <a:t>consists of 2 side rooms and a 4 bedded bay</a:t>
            </a:r>
          </a:p>
          <a:p>
            <a:r>
              <a:rPr lang="en-GB" sz="2400" dirty="0" smtClean="0"/>
              <a:t>Patients will typically stay on HASU for </a:t>
            </a:r>
            <a:r>
              <a:rPr lang="en-GB" sz="2400" dirty="0" err="1" smtClean="0"/>
              <a:t>upto</a:t>
            </a:r>
            <a:r>
              <a:rPr lang="en-GB" sz="2400" dirty="0" smtClean="0"/>
              <a:t> 72 hours</a:t>
            </a:r>
          </a:p>
          <a:p>
            <a:r>
              <a:rPr lang="en-GB" sz="2400" dirty="0" smtClean="0"/>
              <a:t>Some patients may be discharged directly home from HASU</a:t>
            </a:r>
          </a:p>
          <a:p>
            <a:r>
              <a:rPr lang="en-GB" sz="2400" dirty="0" smtClean="0"/>
              <a:t>Those who require ongoing inpatient care after 72 hours will usually move to the acute/rehab area of the ward</a:t>
            </a:r>
            <a:endParaRPr lang="en-GB" sz="2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1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46"/>
    </mc:Choice>
    <mc:Fallback>
      <p:transition spd="slow" advTm="38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Acute and Rehab Beds on Wye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After 72 hours, patients requiring ongoing inpatient care will usually be moved to the acute / rehab area of the ward</a:t>
            </a:r>
          </a:p>
          <a:p>
            <a:r>
              <a:rPr lang="en-GB" sz="2400" dirty="0" smtClean="0"/>
              <a:t>This consists of </a:t>
            </a:r>
            <a:r>
              <a:rPr lang="en-GB" sz="2400" dirty="0"/>
              <a:t>four 4-bedded bays and 4 side </a:t>
            </a:r>
            <a:r>
              <a:rPr lang="en-GB" sz="2400" dirty="0" smtClean="0"/>
              <a:t>rooms</a:t>
            </a:r>
          </a:p>
          <a:p>
            <a:r>
              <a:rPr lang="en-GB" sz="2400" dirty="0" smtClean="0"/>
              <a:t>The number of acute / rehab beds within this can be flexed according to clinical need</a:t>
            </a:r>
          </a:p>
          <a:p>
            <a:r>
              <a:rPr lang="en-GB" sz="2400" dirty="0" smtClean="0"/>
              <a:t>Inpatient rehab will usually last for a maximum of 6 weeks, although many patients are discharged earlier than this</a:t>
            </a:r>
            <a:endParaRPr lang="en-GB" sz="2400" dirty="0"/>
          </a:p>
          <a:p>
            <a:endParaRPr lang="en-GB" sz="2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20"/>
    </mc:Choice>
    <mc:Fallback>
      <p:transition spd="slow" advTm="66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/>
              <a:t>Wye ward therapy staffing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The </a:t>
            </a:r>
            <a:r>
              <a:rPr lang="en-GB" dirty="0" smtClean="0"/>
              <a:t>therapy team </a:t>
            </a:r>
            <a:r>
              <a:rPr lang="en-GB" dirty="0" smtClean="0"/>
              <a:t>consists of: 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 smtClean="0"/>
              <a:t>Physiotherapists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 smtClean="0"/>
              <a:t>Occupational Therapists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 smtClean="0"/>
              <a:t>Speech </a:t>
            </a:r>
            <a:r>
              <a:rPr lang="en-GB" dirty="0" smtClean="0"/>
              <a:t>and language </a:t>
            </a:r>
            <a:r>
              <a:rPr lang="en-GB" dirty="0" smtClean="0"/>
              <a:t>Therapists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 smtClean="0"/>
              <a:t>Dietitians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 smtClean="0"/>
              <a:t>Therapy </a:t>
            </a:r>
            <a:r>
              <a:rPr lang="en-GB" dirty="0" smtClean="0"/>
              <a:t>Support Workers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Therapists are funded for a 5 day service (Monday to Friday)</a:t>
            </a:r>
          </a:p>
          <a:p>
            <a:r>
              <a:rPr lang="en-GB" dirty="0" smtClean="0"/>
              <a:t>However there is</a:t>
            </a:r>
            <a:r>
              <a:rPr lang="en-GB" dirty="0" smtClean="0"/>
              <a:t> </a:t>
            </a:r>
            <a:r>
              <a:rPr lang="en-GB" dirty="0" smtClean="0"/>
              <a:t>a limited weekend service for physio and OT</a:t>
            </a:r>
          </a:p>
          <a:p>
            <a:r>
              <a:rPr lang="en-GB" dirty="0" smtClean="0"/>
              <a:t>Speech and language Therapy and Dietetics both provide a 5 day service </a:t>
            </a:r>
            <a:r>
              <a:rPr lang="en-GB" dirty="0" smtClean="0"/>
              <a:t>currently</a:t>
            </a:r>
          </a:p>
          <a:p>
            <a:r>
              <a:rPr lang="en-GB" dirty="0" smtClean="0"/>
              <a:t>There is currently no inpatient Psychology </a:t>
            </a:r>
            <a:endParaRPr lang="en-GB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1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112"/>
    </mc:Choice>
    <mc:Fallback>
      <p:transition spd="slow" advTm="42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Herefordshire Early Supported </a:t>
            </a:r>
            <a:r>
              <a:rPr lang="en-GB" b="1" smtClean="0"/>
              <a:t>Discharge and Community </a:t>
            </a:r>
            <a:r>
              <a:rPr lang="en-GB" b="1" dirty="0" smtClean="0"/>
              <a:t>Stroke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Covers the whole county of Herefordshire</a:t>
            </a:r>
          </a:p>
          <a:p>
            <a:r>
              <a:rPr lang="en-GB" dirty="0" smtClean="0"/>
              <a:t>A team of Physios, OT’s and Speech and language Therapists, Assistant practitioners, support workers and admin support</a:t>
            </a:r>
          </a:p>
          <a:p>
            <a:r>
              <a:rPr lang="en-GB" dirty="0" smtClean="0"/>
              <a:t>Includes a Band 4 who provides a link from inpatient care to the community and supports carers in the community</a:t>
            </a:r>
          </a:p>
          <a:p>
            <a:r>
              <a:rPr lang="en-GB" dirty="0" smtClean="0"/>
              <a:t>Does not include care</a:t>
            </a:r>
          </a:p>
          <a:p>
            <a:r>
              <a:rPr lang="en-GB" dirty="0" smtClean="0"/>
              <a:t>There are established referral pathways for the </a:t>
            </a:r>
            <a:r>
              <a:rPr lang="en-GB" dirty="0" err="1" smtClean="0"/>
              <a:t>spacticity</a:t>
            </a:r>
            <a:r>
              <a:rPr lang="en-GB" dirty="0" smtClean="0"/>
              <a:t> service, orthotics, </a:t>
            </a:r>
            <a:r>
              <a:rPr lang="en-GB" dirty="0" err="1" smtClean="0"/>
              <a:t>orthoptics</a:t>
            </a:r>
            <a:r>
              <a:rPr lang="en-GB" dirty="0" smtClean="0"/>
              <a:t> and dietetics.</a:t>
            </a:r>
          </a:p>
          <a:p>
            <a:r>
              <a:rPr lang="en-GB" dirty="0" smtClean="0"/>
              <a:t>Medical and nursing input is provided by primary care and district nursing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791"/>
    </mc:Choice>
    <mc:Fallback>
      <p:transition spd="slow" advTm="102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/>
              <a:t>The services provided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76462"/>
            <a:ext cx="8915400" cy="4434760"/>
          </a:xfrm>
        </p:spPr>
        <p:txBody>
          <a:bodyPr/>
          <a:lstStyle/>
          <a:p>
            <a:r>
              <a:rPr lang="en-GB" dirty="0" smtClean="0"/>
              <a:t>A Monday to Friday Service</a:t>
            </a:r>
          </a:p>
          <a:p>
            <a:r>
              <a:rPr lang="en-GB" dirty="0" smtClean="0"/>
              <a:t>Provides both ESD and CST pathways</a:t>
            </a:r>
          </a:p>
          <a:p>
            <a:r>
              <a:rPr lang="en-GB" dirty="0" smtClean="0"/>
              <a:t>The majority of referrals come from the inpatient stroke unit in Hereford</a:t>
            </a:r>
          </a:p>
          <a:p>
            <a:r>
              <a:rPr lang="en-GB" dirty="0" smtClean="0"/>
              <a:t>A small number of referrals come from other stroke services and from GP’s if patients are already in the community</a:t>
            </a:r>
          </a:p>
          <a:p>
            <a:r>
              <a:rPr lang="en-GB" dirty="0" smtClean="0"/>
              <a:t>Patients are predominantly seen in their own homes</a:t>
            </a:r>
          </a:p>
          <a:p>
            <a:r>
              <a:rPr lang="en-GB" dirty="0" smtClean="0"/>
              <a:t>The frequency of input varies depending on clinical need and capacity</a:t>
            </a:r>
          </a:p>
          <a:p>
            <a:r>
              <a:rPr lang="en-GB" dirty="0" smtClean="0"/>
              <a:t>ESD patients will usually be seen on the day of discharge</a:t>
            </a:r>
          </a:p>
          <a:p>
            <a:r>
              <a:rPr lang="en-GB" dirty="0" smtClean="0"/>
              <a:t>Maximum length of input is 1 year, but the majority of patients are discharged before this point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1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66"/>
    </mc:Choice>
    <mc:Fallback>
      <p:transition spd="slow" advTm="57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Details: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Inpatient Stroke Therapy Team</a:t>
            </a:r>
          </a:p>
          <a:p>
            <a:pPr marL="0" indent="0">
              <a:buNone/>
            </a:pPr>
            <a:r>
              <a:rPr lang="en-GB" dirty="0" smtClean="0"/>
              <a:t>	 - </a:t>
            </a:r>
            <a:r>
              <a:rPr lang="en-GB" dirty="0" smtClean="0">
                <a:hlinkClick r:id="rId4"/>
              </a:rPr>
              <a:t>Hereford.asu@nhs.net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Early Supported Discharge / Community Stroke Service</a:t>
            </a:r>
          </a:p>
          <a:p>
            <a:pPr marL="0" indent="0">
              <a:buNone/>
            </a:pPr>
            <a:r>
              <a:rPr lang="en-GB" dirty="0" smtClean="0"/>
              <a:t>	 - </a:t>
            </a:r>
            <a:r>
              <a:rPr lang="en-GB" dirty="0" smtClean="0">
                <a:hlinkClick r:id="rId5"/>
              </a:rPr>
              <a:t>Communitystroke.service@nhs.net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6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58"/>
    </mc:Choice>
    <mc:Fallback>
      <p:transition spd="slow" advTm="26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</TotalTime>
  <Words>499</Words>
  <Application>Microsoft Office PowerPoint</Application>
  <PresentationFormat>Widescreen</PresentationFormat>
  <Paragraphs>51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Overview of Stroke Services in Herefordshire</vt:lpstr>
      <vt:lpstr>Inpatient Stroke Services</vt:lpstr>
      <vt:lpstr>HASU</vt:lpstr>
      <vt:lpstr>Acute and Rehab Beds on Wye</vt:lpstr>
      <vt:lpstr>Wye ward therapy staffing</vt:lpstr>
      <vt:lpstr>Herefordshire Early Supported Discharge and Community Stroke Services</vt:lpstr>
      <vt:lpstr>The services provided</vt:lpstr>
      <vt:lpstr>Contact Details: </vt:lpstr>
    </vt:vector>
  </TitlesOfParts>
  <Company>Hoople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Inpatient Stroke Services in Herefordshire</dc:title>
  <dc:creator>Sykes, Emma</dc:creator>
  <cp:lastModifiedBy>Sykes, Emma</cp:lastModifiedBy>
  <cp:revision>15</cp:revision>
  <dcterms:created xsi:type="dcterms:W3CDTF">2024-11-11T10:34:36Z</dcterms:created>
  <dcterms:modified xsi:type="dcterms:W3CDTF">2025-07-30T13:21:13Z</dcterms:modified>
</cp:coreProperties>
</file>