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48" r:id="rId5"/>
    <p:sldMasterId id="2147483660" r:id="rId6"/>
  </p:sldMasterIdLst>
  <p:notesMasterIdLst>
    <p:notesMasterId r:id="rId25"/>
  </p:notesMasterIdLst>
  <p:sldIdLst>
    <p:sldId id="256" r:id="rId7"/>
    <p:sldId id="2147474362" r:id="rId8"/>
    <p:sldId id="2147474379" r:id="rId9"/>
    <p:sldId id="2147474365" r:id="rId10"/>
    <p:sldId id="2147474378" r:id="rId11"/>
    <p:sldId id="2147474375" r:id="rId12"/>
    <p:sldId id="2147474393" r:id="rId13"/>
    <p:sldId id="2147474373" r:id="rId14"/>
    <p:sldId id="2147474367" r:id="rId15"/>
    <p:sldId id="2147474383" r:id="rId16"/>
    <p:sldId id="2147474385" r:id="rId17"/>
    <p:sldId id="2147474384" r:id="rId18"/>
    <p:sldId id="2147474388" r:id="rId19"/>
    <p:sldId id="2147474390" r:id="rId20"/>
    <p:sldId id="2147474389" r:id="rId21"/>
    <p:sldId id="2147474391" r:id="rId22"/>
    <p:sldId id="2147474387" r:id="rId23"/>
    <p:sldId id="21474743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79911-2DBE-9502-04D7-B7B281028EB9}" v="1314" dt="2025-07-29T13:21:03.195"/>
    <p1510:client id="{61DC1051-2BFB-4054-C0E4-85DDCFACAA65}" v="225" dt="2025-07-29T14:26:13.201"/>
    <p1510:client id="{79DA4439-7A18-7355-52BF-F6F920E74457}" v="1038" dt="2025-07-30T13:22:49.410"/>
    <p1510:client id="{99A6405E-085B-4446-CEE3-19991D557F8C}" v="730" dt="2025-07-31T13:01:10.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ed Yasser" userId="S::mohammed.yasser@hwccg.nhs.uk::aa124106-fced-4bdd-a624-5021fc9e05af" providerId="AD" clId="Web-{61DC1051-2BFB-4054-C0E4-85DDCFACAA65}"/>
    <pc:docChg chg="addSld modSld">
      <pc:chgData name="Mohammed Yasser" userId="S::mohammed.yasser@hwccg.nhs.uk::aa124106-fced-4bdd-a624-5021fc9e05af" providerId="AD" clId="Web-{61DC1051-2BFB-4054-C0E4-85DDCFACAA65}" dt="2025-07-29T14:26:13.201" v="128" actId="20577"/>
      <pc:docMkLst>
        <pc:docMk/>
      </pc:docMkLst>
      <pc:sldChg chg="modSp">
        <pc:chgData name="Mohammed Yasser" userId="S::mohammed.yasser@hwccg.nhs.uk::aa124106-fced-4bdd-a624-5021fc9e05af" providerId="AD" clId="Web-{61DC1051-2BFB-4054-C0E4-85DDCFACAA65}" dt="2025-07-29T14:26:13.201" v="128" actId="20577"/>
        <pc:sldMkLst>
          <pc:docMk/>
          <pc:sldMk cId="2024009405" sldId="2147474360"/>
        </pc:sldMkLst>
      </pc:sldChg>
      <pc:sldChg chg="modSp">
        <pc:chgData name="Mohammed Yasser" userId="S::mohammed.yasser@hwccg.nhs.uk::aa124106-fced-4bdd-a624-5021fc9e05af" providerId="AD" clId="Web-{61DC1051-2BFB-4054-C0E4-85DDCFACAA65}" dt="2025-07-29T13:40:42.863" v="115" actId="20577"/>
        <pc:sldMkLst>
          <pc:docMk/>
          <pc:sldMk cId="1388143494" sldId="2147474371"/>
        </pc:sldMkLst>
      </pc:sldChg>
      <pc:sldChg chg="new">
        <pc:chgData name="Mohammed Yasser" userId="S::mohammed.yasser@hwccg.nhs.uk::aa124106-fced-4bdd-a624-5021fc9e05af" providerId="AD" clId="Web-{61DC1051-2BFB-4054-C0E4-85DDCFACAA65}" dt="2025-07-29T13:42:27.430" v="116"/>
        <pc:sldMkLst>
          <pc:docMk/>
          <pc:sldMk cId="3461142346" sldId="2147474372"/>
        </pc:sldMkLst>
      </pc:sldChg>
    </pc:docChg>
  </pc:docChgLst>
  <pc:docChgLst>
    <pc:chgData name="Mohammed Yasser" userId="S::mohammed.yasser@hwccg.nhs.uk::aa124106-fced-4bdd-a624-5021fc9e05af" providerId="AD" clId="Web-{1A6D9718-6241-68F4-3EBE-E4669E7B1A0D}"/>
    <pc:docChg chg="addSld delSld modSld sldOrd addMainMaster modMainMaster">
      <pc:chgData name="Mohammed Yasser" userId="S::mohammed.yasser@hwccg.nhs.uk::aa124106-fced-4bdd-a624-5021fc9e05af" providerId="AD" clId="Web-{1A6D9718-6241-68F4-3EBE-E4669E7B1A0D}" dt="2025-07-22T12:00:29.983" v="105" actId="20577"/>
      <pc:docMkLst>
        <pc:docMk/>
      </pc:docMkLst>
      <pc:sldChg chg="modSp">
        <pc:chgData name="Mohammed Yasser" userId="S::mohammed.yasser@hwccg.nhs.uk::aa124106-fced-4bdd-a624-5021fc9e05af" providerId="AD" clId="Web-{1A6D9718-6241-68F4-3EBE-E4669E7B1A0D}" dt="2025-07-22T11:33:01.835" v="25" actId="1076"/>
        <pc:sldMkLst>
          <pc:docMk/>
          <pc:sldMk cId="1314802959" sldId="256"/>
        </pc:sldMkLst>
        <pc:spChg chg="mod">
          <ac:chgData name="Mohammed Yasser" userId="S::mohammed.yasser@hwccg.nhs.uk::aa124106-fced-4bdd-a624-5021fc9e05af" providerId="AD" clId="Web-{1A6D9718-6241-68F4-3EBE-E4669E7B1A0D}" dt="2025-07-22T11:32:43.053" v="14" actId="1076"/>
          <ac:spMkLst>
            <pc:docMk/>
            <pc:sldMk cId="1314802959" sldId="256"/>
            <ac:spMk id="2" creationId="{5E8C105E-6FF5-42B3-BE57-5CE86962B51A}"/>
          </ac:spMkLst>
        </pc:spChg>
        <pc:spChg chg="mod">
          <ac:chgData name="Mohammed Yasser" userId="S::mohammed.yasser@hwccg.nhs.uk::aa124106-fced-4bdd-a624-5021fc9e05af" providerId="AD" clId="Web-{1A6D9718-6241-68F4-3EBE-E4669E7B1A0D}" dt="2025-07-22T11:33:01.835" v="25" actId="1076"/>
          <ac:spMkLst>
            <pc:docMk/>
            <pc:sldMk cId="1314802959" sldId="256"/>
            <ac:spMk id="3" creationId="{24319ECD-E628-4BC6-8635-9DB5B3C8A75B}"/>
          </ac:spMkLst>
        </pc:spChg>
      </pc:sldChg>
      <pc:sldChg chg="add del">
        <pc:chgData name="Mohammed Yasser" userId="S::mohammed.yasser@hwccg.nhs.uk::aa124106-fced-4bdd-a624-5021fc9e05af" providerId="AD" clId="Web-{1A6D9718-6241-68F4-3EBE-E4669E7B1A0D}" dt="2025-07-22T11:59:30.840" v="104"/>
        <pc:sldMkLst>
          <pc:docMk/>
          <pc:sldMk cId="2453292232" sldId="257"/>
        </pc:sldMkLst>
      </pc:sldChg>
      <pc:sldChg chg="del">
        <pc:chgData name="Mohammed Yasser" userId="S::mohammed.yasser@hwccg.nhs.uk::aa124106-fced-4bdd-a624-5021fc9e05af" providerId="AD" clId="Web-{1A6D9718-6241-68F4-3EBE-E4669E7B1A0D}" dt="2025-07-22T11:29:43.249" v="8"/>
        <pc:sldMkLst>
          <pc:docMk/>
          <pc:sldMk cId="3537547836" sldId="257"/>
        </pc:sldMkLst>
      </pc:sldChg>
      <pc:sldChg chg="add del">
        <pc:chgData name="Mohammed Yasser" userId="S::mohammed.yasser@hwccg.nhs.uk::aa124106-fced-4bdd-a624-5021fc9e05af" providerId="AD" clId="Web-{1A6D9718-6241-68F4-3EBE-E4669E7B1A0D}" dt="2025-07-22T11:29:40.780" v="7"/>
        <pc:sldMkLst>
          <pc:docMk/>
          <pc:sldMk cId="2093648789" sldId="2147474357"/>
        </pc:sldMkLst>
      </pc:sldChg>
      <pc:sldChg chg="addSp delSp modSp add del ord">
        <pc:chgData name="Mohammed Yasser" userId="S::mohammed.yasser@hwccg.nhs.uk::aa124106-fced-4bdd-a624-5021fc9e05af" providerId="AD" clId="Web-{1A6D9718-6241-68F4-3EBE-E4669E7B1A0D}" dt="2025-07-22T11:59:18.495" v="103"/>
        <pc:sldMkLst>
          <pc:docMk/>
          <pc:sldMk cId="1412694430" sldId="2147474359"/>
        </pc:sldMkLst>
      </pc:sldChg>
      <pc:sldChg chg="modSp add del">
        <pc:chgData name="Mohammed Yasser" userId="S::mohammed.yasser@hwccg.nhs.uk::aa124106-fced-4bdd-a624-5021fc9e05af" providerId="AD" clId="Web-{1A6D9718-6241-68F4-3EBE-E4669E7B1A0D}" dt="2025-07-22T12:00:29.983" v="105" actId="20577"/>
        <pc:sldMkLst>
          <pc:docMk/>
          <pc:sldMk cId="2024009405" sldId="2147474360"/>
        </pc:sldMkLst>
      </pc:sldChg>
      <pc:sldChg chg="modSp new">
        <pc:chgData name="Mohammed Yasser" userId="S::mohammed.yasser@hwccg.nhs.uk::aa124106-fced-4bdd-a624-5021fc9e05af" providerId="AD" clId="Web-{1A6D9718-6241-68F4-3EBE-E4669E7B1A0D}" dt="2025-07-22T11:39:16.147" v="92" actId="20577"/>
        <pc:sldMkLst>
          <pc:docMk/>
          <pc:sldMk cId="1467083333" sldId="2147474361"/>
        </pc:sldMkLst>
      </pc:sldChg>
      <pc:sldChg chg="add ord">
        <pc:chgData name="Mohammed Yasser" userId="S::mohammed.yasser@hwccg.nhs.uk::aa124106-fced-4bdd-a624-5021fc9e05af" providerId="AD" clId="Web-{1A6D9718-6241-68F4-3EBE-E4669E7B1A0D}" dt="2025-07-22T11:59:07.417" v="101"/>
        <pc:sldMkLst>
          <pc:docMk/>
          <pc:sldMk cId="2857503437" sldId="2147474362"/>
        </pc:sldMkLst>
      </pc:sldChg>
      <pc:sldMasterChg chg="add addSldLayout">
        <pc:chgData name="Mohammed Yasser" userId="S::mohammed.yasser@hwccg.nhs.uk::aa124106-fced-4bdd-a624-5021fc9e05af" providerId="AD" clId="Web-{1A6D9718-6241-68F4-3EBE-E4669E7B1A0D}" dt="2025-07-22T11:59:03.932" v="100"/>
        <pc:sldMasterMkLst>
          <pc:docMk/>
          <pc:sldMasterMk cId="2353962352" sldId="2147483648"/>
        </pc:sldMasterMkLst>
        <pc:sldLayoutChg chg="add">
          <pc:chgData name="Mohammed Yasser" userId="S::mohammed.yasser@hwccg.nhs.uk::aa124106-fced-4bdd-a624-5021fc9e05af" providerId="AD" clId="Web-{1A6D9718-6241-68F4-3EBE-E4669E7B1A0D}" dt="2025-07-22T11:59:03.932" v="100"/>
          <pc:sldLayoutMkLst>
            <pc:docMk/>
            <pc:sldMasterMk cId="2353962352" sldId="2147483648"/>
            <pc:sldLayoutMk cId="2878472343" sldId="2147483649"/>
          </pc:sldLayoutMkLst>
        </pc:sldLayoutChg>
        <pc:sldLayoutChg chg="add">
          <pc:chgData name="Mohammed Yasser" userId="S::mohammed.yasser@hwccg.nhs.uk::aa124106-fced-4bdd-a624-5021fc9e05af" providerId="AD" clId="Web-{1A6D9718-6241-68F4-3EBE-E4669E7B1A0D}" dt="2025-07-22T11:59:03.932" v="100"/>
          <pc:sldLayoutMkLst>
            <pc:docMk/>
            <pc:sldMasterMk cId="2353962352" sldId="2147483648"/>
            <pc:sldLayoutMk cId="757780142" sldId="2147483650"/>
          </pc:sldLayoutMkLst>
        </pc:sldLayoutChg>
        <pc:sldLayoutChg chg="add">
          <pc:chgData name="Mohammed Yasser" userId="S::mohammed.yasser@hwccg.nhs.uk::aa124106-fced-4bdd-a624-5021fc9e05af" providerId="AD" clId="Web-{1A6D9718-6241-68F4-3EBE-E4669E7B1A0D}" dt="2025-07-22T11:59:03.932" v="100"/>
          <pc:sldLayoutMkLst>
            <pc:docMk/>
            <pc:sldMasterMk cId="2353962352" sldId="2147483648"/>
            <pc:sldLayoutMk cId="957401655" sldId="2147483651"/>
          </pc:sldLayoutMkLst>
        </pc:sldLayoutChg>
        <pc:sldLayoutChg chg="add">
          <pc:chgData name="Mohammed Yasser" userId="S::mohammed.yasser@hwccg.nhs.uk::aa124106-fced-4bdd-a624-5021fc9e05af" providerId="AD" clId="Web-{1A6D9718-6241-68F4-3EBE-E4669E7B1A0D}" dt="2025-07-22T11:59:03.932" v="100"/>
          <pc:sldLayoutMkLst>
            <pc:docMk/>
            <pc:sldMasterMk cId="2353962352" sldId="2147483648"/>
            <pc:sldLayoutMk cId="3585402642" sldId="2147483652"/>
          </pc:sldLayoutMkLst>
        </pc:sldLayoutChg>
        <pc:sldLayoutChg chg="add">
          <pc:chgData name="Mohammed Yasser" userId="S::mohammed.yasser@hwccg.nhs.uk::aa124106-fced-4bdd-a624-5021fc9e05af" providerId="AD" clId="Web-{1A6D9718-6241-68F4-3EBE-E4669E7B1A0D}" dt="2025-07-22T11:59:03.932" v="100"/>
          <pc:sldLayoutMkLst>
            <pc:docMk/>
            <pc:sldMasterMk cId="2353962352" sldId="2147483648"/>
            <pc:sldLayoutMk cId="2509324884" sldId="2147483653"/>
          </pc:sldLayoutMkLst>
        </pc:sldLayoutChg>
        <pc:sldLayoutChg chg="add">
          <pc:chgData name="Mohammed Yasser" userId="S::mohammed.yasser@hwccg.nhs.uk::aa124106-fced-4bdd-a624-5021fc9e05af" providerId="AD" clId="Web-{1A6D9718-6241-68F4-3EBE-E4669E7B1A0D}" dt="2025-07-22T11:59:03.932" v="100"/>
          <pc:sldLayoutMkLst>
            <pc:docMk/>
            <pc:sldMasterMk cId="2353962352" sldId="2147483648"/>
            <pc:sldLayoutMk cId="4130259307" sldId="2147483654"/>
          </pc:sldLayoutMkLst>
        </pc:sldLayoutChg>
        <pc:sldLayoutChg chg="add">
          <pc:chgData name="Mohammed Yasser" userId="S::mohammed.yasser@hwccg.nhs.uk::aa124106-fced-4bdd-a624-5021fc9e05af" providerId="AD" clId="Web-{1A6D9718-6241-68F4-3EBE-E4669E7B1A0D}" dt="2025-07-22T11:59:03.932" v="100"/>
          <pc:sldLayoutMkLst>
            <pc:docMk/>
            <pc:sldMasterMk cId="2353962352" sldId="2147483648"/>
            <pc:sldLayoutMk cId="3674398273" sldId="2147483655"/>
          </pc:sldLayoutMkLst>
        </pc:sldLayoutChg>
        <pc:sldLayoutChg chg="add">
          <pc:chgData name="Mohammed Yasser" userId="S::mohammed.yasser@hwccg.nhs.uk::aa124106-fced-4bdd-a624-5021fc9e05af" providerId="AD" clId="Web-{1A6D9718-6241-68F4-3EBE-E4669E7B1A0D}" dt="2025-07-22T11:59:03.932" v="100"/>
          <pc:sldLayoutMkLst>
            <pc:docMk/>
            <pc:sldMasterMk cId="2353962352" sldId="2147483648"/>
            <pc:sldLayoutMk cId="4157737572" sldId="2147483656"/>
          </pc:sldLayoutMkLst>
        </pc:sldLayoutChg>
        <pc:sldLayoutChg chg="add">
          <pc:chgData name="Mohammed Yasser" userId="S::mohammed.yasser@hwccg.nhs.uk::aa124106-fced-4bdd-a624-5021fc9e05af" providerId="AD" clId="Web-{1A6D9718-6241-68F4-3EBE-E4669E7B1A0D}" dt="2025-07-22T11:59:03.932" v="100"/>
          <pc:sldLayoutMkLst>
            <pc:docMk/>
            <pc:sldMasterMk cId="2353962352" sldId="2147483648"/>
            <pc:sldLayoutMk cId="1459207989" sldId="2147483657"/>
          </pc:sldLayoutMkLst>
        </pc:sldLayoutChg>
        <pc:sldLayoutChg chg="add">
          <pc:chgData name="Mohammed Yasser" userId="S::mohammed.yasser@hwccg.nhs.uk::aa124106-fced-4bdd-a624-5021fc9e05af" providerId="AD" clId="Web-{1A6D9718-6241-68F4-3EBE-E4669E7B1A0D}" dt="2025-07-22T11:59:03.932" v="100"/>
          <pc:sldLayoutMkLst>
            <pc:docMk/>
            <pc:sldMasterMk cId="2353962352" sldId="2147483648"/>
            <pc:sldLayoutMk cId="3194762129" sldId="2147483658"/>
          </pc:sldLayoutMkLst>
        </pc:sldLayoutChg>
        <pc:sldLayoutChg chg="add">
          <pc:chgData name="Mohammed Yasser" userId="S::mohammed.yasser@hwccg.nhs.uk::aa124106-fced-4bdd-a624-5021fc9e05af" providerId="AD" clId="Web-{1A6D9718-6241-68F4-3EBE-E4669E7B1A0D}" dt="2025-07-22T11:59:03.932" v="100"/>
          <pc:sldLayoutMkLst>
            <pc:docMk/>
            <pc:sldMasterMk cId="2353962352" sldId="2147483648"/>
            <pc:sldLayoutMk cId="2685718123" sldId="2147483659"/>
          </pc:sldLayoutMkLst>
        </pc:sldLayoutChg>
      </pc:sldMasterChg>
      <pc:sldMasterChg chg="replId modSldLayout">
        <pc:chgData name="Mohammed Yasser" userId="S::mohammed.yasser@hwccg.nhs.uk::aa124106-fced-4bdd-a624-5021fc9e05af" providerId="AD" clId="Web-{1A6D9718-6241-68F4-3EBE-E4669E7B1A0D}" dt="2025-07-22T11:59:03.932" v="100"/>
        <pc:sldMasterMkLst>
          <pc:docMk/>
          <pc:sldMasterMk cId="569951513" sldId="2147483672"/>
        </pc:sldMasterMkLst>
        <pc:sldLayoutChg chg="replId">
          <pc:chgData name="Mohammed Yasser" userId="S::mohammed.yasser@hwccg.nhs.uk::aa124106-fced-4bdd-a624-5021fc9e05af" providerId="AD" clId="Web-{1A6D9718-6241-68F4-3EBE-E4669E7B1A0D}" dt="2025-07-22T11:59:03.932" v="100"/>
          <pc:sldLayoutMkLst>
            <pc:docMk/>
            <pc:sldMasterMk cId="569951513" sldId="2147483672"/>
            <pc:sldLayoutMk cId="1587019436" sldId="2147483673"/>
          </pc:sldLayoutMkLst>
        </pc:sldLayoutChg>
        <pc:sldLayoutChg chg="replId">
          <pc:chgData name="Mohammed Yasser" userId="S::mohammed.yasser@hwccg.nhs.uk::aa124106-fced-4bdd-a624-5021fc9e05af" providerId="AD" clId="Web-{1A6D9718-6241-68F4-3EBE-E4669E7B1A0D}" dt="2025-07-22T11:59:03.932" v="100"/>
          <pc:sldLayoutMkLst>
            <pc:docMk/>
            <pc:sldMasterMk cId="569951513" sldId="2147483672"/>
            <pc:sldLayoutMk cId="1226305307" sldId="2147483674"/>
          </pc:sldLayoutMkLst>
        </pc:sldLayoutChg>
        <pc:sldLayoutChg chg="replId">
          <pc:chgData name="Mohammed Yasser" userId="S::mohammed.yasser@hwccg.nhs.uk::aa124106-fced-4bdd-a624-5021fc9e05af" providerId="AD" clId="Web-{1A6D9718-6241-68F4-3EBE-E4669E7B1A0D}" dt="2025-07-22T11:59:03.932" v="100"/>
          <pc:sldLayoutMkLst>
            <pc:docMk/>
            <pc:sldMasterMk cId="569951513" sldId="2147483672"/>
            <pc:sldLayoutMk cId="761785861" sldId="2147483675"/>
          </pc:sldLayoutMkLst>
        </pc:sldLayoutChg>
        <pc:sldLayoutChg chg="replId">
          <pc:chgData name="Mohammed Yasser" userId="S::mohammed.yasser@hwccg.nhs.uk::aa124106-fced-4bdd-a624-5021fc9e05af" providerId="AD" clId="Web-{1A6D9718-6241-68F4-3EBE-E4669E7B1A0D}" dt="2025-07-22T11:59:03.932" v="100"/>
          <pc:sldLayoutMkLst>
            <pc:docMk/>
            <pc:sldMasterMk cId="569951513" sldId="2147483672"/>
            <pc:sldLayoutMk cId="679115069" sldId="2147483676"/>
          </pc:sldLayoutMkLst>
        </pc:sldLayoutChg>
        <pc:sldLayoutChg chg="replId">
          <pc:chgData name="Mohammed Yasser" userId="S::mohammed.yasser@hwccg.nhs.uk::aa124106-fced-4bdd-a624-5021fc9e05af" providerId="AD" clId="Web-{1A6D9718-6241-68F4-3EBE-E4669E7B1A0D}" dt="2025-07-22T11:59:03.932" v="100"/>
          <pc:sldLayoutMkLst>
            <pc:docMk/>
            <pc:sldMasterMk cId="569951513" sldId="2147483672"/>
            <pc:sldLayoutMk cId="2912713115" sldId="2147483677"/>
          </pc:sldLayoutMkLst>
        </pc:sldLayoutChg>
        <pc:sldLayoutChg chg="replId">
          <pc:chgData name="Mohammed Yasser" userId="S::mohammed.yasser@hwccg.nhs.uk::aa124106-fced-4bdd-a624-5021fc9e05af" providerId="AD" clId="Web-{1A6D9718-6241-68F4-3EBE-E4669E7B1A0D}" dt="2025-07-22T11:59:03.932" v="100"/>
          <pc:sldLayoutMkLst>
            <pc:docMk/>
            <pc:sldMasterMk cId="569951513" sldId="2147483672"/>
            <pc:sldLayoutMk cId="3076621878" sldId="2147483678"/>
          </pc:sldLayoutMkLst>
        </pc:sldLayoutChg>
        <pc:sldLayoutChg chg="replId">
          <pc:chgData name="Mohammed Yasser" userId="S::mohammed.yasser@hwccg.nhs.uk::aa124106-fced-4bdd-a624-5021fc9e05af" providerId="AD" clId="Web-{1A6D9718-6241-68F4-3EBE-E4669E7B1A0D}" dt="2025-07-22T11:59:03.932" v="100"/>
          <pc:sldLayoutMkLst>
            <pc:docMk/>
            <pc:sldMasterMk cId="569951513" sldId="2147483672"/>
            <pc:sldLayoutMk cId="2983465431" sldId="2147483679"/>
          </pc:sldLayoutMkLst>
        </pc:sldLayoutChg>
        <pc:sldLayoutChg chg="replId">
          <pc:chgData name="Mohammed Yasser" userId="S::mohammed.yasser@hwccg.nhs.uk::aa124106-fced-4bdd-a624-5021fc9e05af" providerId="AD" clId="Web-{1A6D9718-6241-68F4-3EBE-E4669E7B1A0D}" dt="2025-07-22T11:59:03.932" v="100"/>
          <pc:sldLayoutMkLst>
            <pc:docMk/>
            <pc:sldMasterMk cId="569951513" sldId="2147483672"/>
            <pc:sldLayoutMk cId="376155715" sldId="2147483680"/>
          </pc:sldLayoutMkLst>
        </pc:sldLayoutChg>
        <pc:sldLayoutChg chg="replId">
          <pc:chgData name="Mohammed Yasser" userId="S::mohammed.yasser@hwccg.nhs.uk::aa124106-fced-4bdd-a624-5021fc9e05af" providerId="AD" clId="Web-{1A6D9718-6241-68F4-3EBE-E4669E7B1A0D}" dt="2025-07-22T11:59:03.932" v="100"/>
          <pc:sldLayoutMkLst>
            <pc:docMk/>
            <pc:sldMasterMk cId="569951513" sldId="2147483672"/>
            <pc:sldLayoutMk cId="4041867132" sldId="2147483681"/>
          </pc:sldLayoutMkLst>
        </pc:sldLayoutChg>
        <pc:sldLayoutChg chg="replId">
          <pc:chgData name="Mohammed Yasser" userId="S::mohammed.yasser@hwccg.nhs.uk::aa124106-fced-4bdd-a624-5021fc9e05af" providerId="AD" clId="Web-{1A6D9718-6241-68F4-3EBE-E4669E7B1A0D}" dt="2025-07-22T11:59:03.932" v="100"/>
          <pc:sldLayoutMkLst>
            <pc:docMk/>
            <pc:sldMasterMk cId="569951513" sldId="2147483672"/>
            <pc:sldLayoutMk cId="2644012516" sldId="2147483682"/>
          </pc:sldLayoutMkLst>
        </pc:sldLayoutChg>
        <pc:sldLayoutChg chg="replId">
          <pc:chgData name="Mohammed Yasser" userId="S::mohammed.yasser@hwccg.nhs.uk::aa124106-fced-4bdd-a624-5021fc9e05af" providerId="AD" clId="Web-{1A6D9718-6241-68F4-3EBE-E4669E7B1A0D}" dt="2025-07-22T11:59:03.932" v="100"/>
          <pc:sldLayoutMkLst>
            <pc:docMk/>
            <pc:sldMasterMk cId="569951513" sldId="2147483672"/>
            <pc:sldLayoutMk cId="714792217" sldId="2147483683"/>
          </pc:sldLayoutMkLst>
        </pc:sldLayoutChg>
      </pc:sldMasterChg>
    </pc:docChg>
  </pc:docChgLst>
  <pc:docChgLst>
    <pc:chgData name="Mohammed Yasser" userId="S::mohammed.yasser@hwccg.nhs.uk::aa124106-fced-4bdd-a624-5021fc9e05af" providerId="AD" clId="Web-{1B379911-2DBE-9502-04D7-B7B281028EB9}"/>
    <pc:docChg chg="addSld delSld modSld">
      <pc:chgData name="Mohammed Yasser" userId="S::mohammed.yasser@hwccg.nhs.uk::aa124106-fced-4bdd-a624-5021fc9e05af" providerId="AD" clId="Web-{1B379911-2DBE-9502-04D7-B7B281028EB9}" dt="2025-07-29T13:21:03.179" v="809" actId="20577"/>
      <pc:docMkLst>
        <pc:docMk/>
      </pc:docMkLst>
      <pc:sldChg chg="addSp modSp">
        <pc:chgData name="Mohammed Yasser" userId="S::mohammed.yasser@hwccg.nhs.uk::aa124106-fced-4bdd-a624-5021fc9e05af" providerId="AD" clId="Web-{1B379911-2DBE-9502-04D7-B7B281028EB9}" dt="2025-07-29T09:44:08.850" v="35" actId="20577"/>
        <pc:sldMkLst>
          <pc:docMk/>
          <pc:sldMk cId="2024009405" sldId="2147474360"/>
        </pc:sldMkLst>
      </pc:sldChg>
      <pc:sldChg chg="modSp add replId">
        <pc:chgData name="Mohammed Yasser" userId="S::mohammed.yasser@hwccg.nhs.uk::aa124106-fced-4bdd-a624-5021fc9e05af" providerId="AD" clId="Web-{1B379911-2DBE-9502-04D7-B7B281028EB9}" dt="2025-07-29T10:11:01.460" v="174" actId="1076"/>
        <pc:sldMkLst>
          <pc:docMk/>
          <pc:sldMk cId="223670377" sldId="2147474363"/>
        </pc:sldMkLst>
      </pc:sldChg>
      <pc:sldChg chg="delSp modSp add del replId">
        <pc:chgData name="Mohammed Yasser" userId="S::mohammed.yasser@hwccg.nhs.uk::aa124106-fced-4bdd-a624-5021fc9e05af" providerId="AD" clId="Web-{1B379911-2DBE-9502-04D7-B7B281028EB9}" dt="2025-07-29T12:21:10.220" v="187"/>
        <pc:sldMkLst>
          <pc:docMk/>
          <pc:sldMk cId="1417746082" sldId="2147474364"/>
        </pc:sldMkLst>
      </pc:sldChg>
      <pc:sldChg chg="addSp delSp modSp add replId">
        <pc:chgData name="Mohammed Yasser" userId="S::mohammed.yasser@hwccg.nhs.uk::aa124106-fced-4bdd-a624-5021fc9e05af" providerId="AD" clId="Web-{1B379911-2DBE-9502-04D7-B7B281028EB9}" dt="2025-07-29T10:10:29.958" v="163" actId="20577"/>
        <pc:sldMkLst>
          <pc:docMk/>
          <pc:sldMk cId="3226844508" sldId="2147474365"/>
        </pc:sldMkLst>
        <pc:spChg chg="mod">
          <ac:chgData name="Mohammed Yasser" userId="S::mohammed.yasser@hwccg.nhs.uk::aa124106-fced-4bdd-a624-5021fc9e05af" providerId="AD" clId="Web-{1B379911-2DBE-9502-04D7-B7B281028EB9}" dt="2025-07-29T10:10:29.958" v="163" actId="20577"/>
          <ac:spMkLst>
            <pc:docMk/>
            <pc:sldMk cId="3226844508" sldId="2147474365"/>
            <ac:spMk id="2" creationId="{DEC6E418-2594-5F4A-BBCD-8935292367BC}"/>
          </ac:spMkLst>
        </pc:spChg>
        <pc:picChg chg="add mod">
          <ac:chgData name="Mohammed Yasser" userId="S::mohammed.yasser@hwccg.nhs.uk::aa124106-fced-4bdd-a624-5021fc9e05af" providerId="AD" clId="Web-{1B379911-2DBE-9502-04D7-B7B281028EB9}" dt="2025-07-29T10:10:11.488" v="159" actId="1076"/>
          <ac:picMkLst>
            <pc:docMk/>
            <pc:sldMk cId="3226844508" sldId="2147474365"/>
            <ac:picMk id="7" creationId="{D0A91354-345C-81C6-D568-2EDEA7409DC0}"/>
          </ac:picMkLst>
        </pc:picChg>
        <pc:picChg chg="add mod">
          <ac:chgData name="Mohammed Yasser" userId="S::mohammed.yasser@hwccg.nhs.uk::aa124106-fced-4bdd-a624-5021fc9e05af" providerId="AD" clId="Web-{1B379911-2DBE-9502-04D7-B7B281028EB9}" dt="2025-07-29T10:10:14.535" v="160" actId="1076"/>
          <ac:picMkLst>
            <pc:docMk/>
            <pc:sldMk cId="3226844508" sldId="2147474365"/>
            <ac:picMk id="8" creationId="{7141507F-7197-B2B8-77A1-69749D5367B4}"/>
          </ac:picMkLst>
        </pc:picChg>
        <pc:picChg chg="add mod">
          <ac:chgData name="Mohammed Yasser" userId="S::mohammed.yasser@hwccg.nhs.uk::aa124106-fced-4bdd-a624-5021fc9e05af" providerId="AD" clId="Web-{1B379911-2DBE-9502-04D7-B7B281028EB9}" dt="2025-07-29T10:10:16.754" v="161" actId="1076"/>
          <ac:picMkLst>
            <pc:docMk/>
            <pc:sldMk cId="3226844508" sldId="2147474365"/>
            <ac:picMk id="10" creationId="{96DD629F-4D59-DEA5-69FF-317750F60475}"/>
          </ac:picMkLst>
        </pc:picChg>
      </pc:sldChg>
      <pc:sldChg chg="modSp add del replId">
        <pc:chgData name="Mohammed Yasser" userId="S::mohammed.yasser@hwccg.nhs.uk::aa124106-fced-4bdd-a624-5021fc9e05af" providerId="AD" clId="Web-{1B379911-2DBE-9502-04D7-B7B281028EB9}" dt="2025-07-29T12:21:10.220" v="186"/>
        <pc:sldMkLst>
          <pc:docMk/>
          <pc:sldMk cId="541361075" sldId="2147474366"/>
        </pc:sldMkLst>
      </pc:sldChg>
      <pc:sldChg chg="delSp modSp add replId">
        <pc:chgData name="Mohammed Yasser" userId="S::mohammed.yasser@hwccg.nhs.uk::aa124106-fced-4bdd-a624-5021fc9e05af" providerId="AD" clId="Web-{1B379911-2DBE-9502-04D7-B7B281028EB9}" dt="2025-07-29T12:33:10.773" v="588" actId="20577"/>
        <pc:sldMkLst>
          <pc:docMk/>
          <pc:sldMk cId="2597508503" sldId="2147474366"/>
        </pc:sldMkLst>
      </pc:sldChg>
      <pc:sldChg chg="add del replId">
        <pc:chgData name="Mohammed Yasser" userId="S::mohammed.yasser@hwccg.nhs.uk::aa124106-fced-4bdd-a624-5021fc9e05af" providerId="AD" clId="Web-{1B379911-2DBE-9502-04D7-B7B281028EB9}" dt="2025-07-29T12:21:10.205" v="185"/>
        <pc:sldMkLst>
          <pc:docMk/>
          <pc:sldMk cId="317528437" sldId="2147474367"/>
        </pc:sldMkLst>
      </pc:sldChg>
      <pc:sldChg chg="modSp add replId">
        <pc:chgData name="Mohammed Yasser" userId="S::mohammed.yasser@hwccg.nhs.uk::aa124106-fced-4bdd-a624-5021fc9e05af" providerId="AD" clId="Web-{1B379911-2DBE-9502-04D7-B7B281028EB9}" dt="2025-07-29T12:29:07.597" v="485" actId="20577"/>
        <pc:sldMkLst>
          <pc:docMk/>
          <pc:sldMk cId="2084797351" sldId="2147474367"/>
        </pc:sldMkLst>
        <pc:spChg chg="mod">
          <ac:chgData name="Mohammed Yasser" userId="S::mohammed.yasser@hwccg.nhs.uk::aa124106-fced-4bdd-a624-5021fc9e05af" providerId="AD" clId="Web-{1B379911-2DBE-9502-04D7-B7B281028EB9}" dt="2025-07-29T12:29:07.597" v="485" actId="20577"/>
          <ac:spMkLst>
            <pc:docMk/>
            <pc:sldMk cId="2084797351" sldId="2147474367"/>
            <ac:spMk id="2" creationId="{84DA77E9-DF3E-1349-A742-7B545CF27DD6}"/>
          </ac:spMkLst>
        </pc:spChg>
      </pc:sldChg>
      <pc:sldChg chg="delSp modSp add replId">
        <pc:chgData name="Mohammed Yasser" userId="S::mohammed.yasser@hwccg.nhs.uk::aa124106-fced-4bdd-a624-5021fc9e05af" providerId="AD" clId="Web-{1B379911-2DBE-9502-04D7-B7B281028EB9}" dt="2025-07-29T12:29:31.285" v="491"/>
        <pc:sldMkLst>
          <pc:docMk/>
          <pc:sldMk cId="380325667" sldId="2147474368"/>
        </pc:sldMkLst>
      </pc:sldChg>
      <pc:sldChg chg="delSp modSp add replId">
        <pc:chgData name="Mohammed Yasser" userId="S::mohammed.yasser@hwccg.nhs.uk::aa124106-fced-4bdd-a624-5021fc9e05af" providerId="AD" clId="Web-{1B379911-2DBE-9502-04D7-B7B281028EB9}" dt="2025-07-29T12:33:17.788" v="589"/>
        <pc:sldMkLst>
          <pc:docMk/>
          <pc:sldMk cId="2055975431" sldId="2147474369"/>
        </pc:sldMkLst>
      </pc:sldChg>
      <pc:sldChg chg="addSp modSp add replId">
        <pc:chgData name="Mohammed Yasser" userId="S::mohammed.yasser@hwccg.nhs.uk::aa124106-fced-4bdd-a624-5021fc9e05af" providerId="AD" clId="Web-{1B379911-2DBE-9502-04D7-B7B281028EB9}" dt="2025-07-29T12:56:20.803" v="655" actId="14100"/>
        <pc:sldMkLst>
          <pc:docMk/>
          <pc:sldMk cId="3983949326" sldId="2147474370"/>
        </pc:sldMkLst>
      </pc:sldChg>
      <pc:sldChg chg="modSp add replId">
        <pc:chgData name="Mohammed Yasser" userId="S::mohammed.yasser@hwccg.nhs.uk::aa124106-fced-4bdd-a624-5021fc9e05af" providerId="AD" clId="Web-{1B379911-2DBE-9502-04D7-B7B281028EB9}" dt="2025-07-29T13:21:03.179" v="809" actId="20577"/>
        <pc:sldMkLst>
          <pc:docMk/>
          <pc:sldMk cId="1388143494" sldId="2147474371"/>
        </pc:sldMkLst>
      </pc:sldChg>
    </pc:docChg>
  </pc:docChgLst>
  <pc:docChgLst>
    <pc:chgData name="Mohammed Yasser" userId="aa124106-fced-4bdd-a624-5021fc9e05af" providerId="ADAL" clId="{100E811E-9AEF-48F7-8803-3FF7055D82E0}"/>
    <pc:docChg chg="custSel modSld">
      <pc:chgData name="Mohammed Yasser" userId="aa124106-fced-4bdd-a624-5021fc9e05af" providerId="ADAL" clId="{100E811E-9AEF-48F7-8803-3FF7055D82E0}" dt="2025-07-22T11:28:18.133" v="71" actId="20577"/>
      <pc:docMkLst>
        <pc:docMk/>
      </pc:docMkLst>
      <pc:sldChg chg="modSp mod">
        <pc:chgData name="Mohammed Yasser" userId="aa124106-fced-4bdd-a624-5021fc9e05af" providerId="ADAL" clId="{100E811E-9AEF-48F7-8803-3FF7055D82E0}" dt="2025-07-22T11:28:18.133" v="71" actId="20577"/>
        <pc:sldMkLst>
          <pc:docMk/>
          <pc:sldMk cId="1314802959" sldId="256"/>
        </pc:sldMkLst>
        <pc:spChg chg="mod">
          <ac:chgData name="Mohammed Yasser" userId="aa124106-fced-4bdd-a624-5021fc9e05af" providerId="ADAL" clId="{100E811E-9AEF-48F7-8803-3FF7055D82E0}" dt="2025-07-22T11:28:18.133" v="71" actId="20577"/>
          <ac:spMkLst>
            <pc:docMk/>
            <pc:sldMk cId="1314802959" sldId="256"/>
            <ac:spMk id="2" creationId="{5E8C105E-6FF5-42B3-BE57-5CE86962B51A}"/>
          </ac:spMkLst>
        </pc:spChg>
        <pc:spChg chg="mod">
          <ac:chgData name="Mohammed Yasser" userId="aa124106-fced-4bdd-a624-5021fc9e05af" providerId="ADAL" clId="{100E811E-9AEF-48F7-8803-3FF7055D82E0}" dt="2025-07-22T11:28:06.245" v="55" actId="20577"/>
          <ac:spMkLst>
            <pc:docMk/>
            <pc:sldMk cId="1314802959" sldId="256"/>
            <ac:spMk id="3" creationId="{24319ECD-E628-4BC6-8635-9DB5B3C8A75B}"/>
          </ac:spMkLst>
        </pc:spChg>
      </pc:sldChg>
    </pc:docChg>
  </pc:docChgLst>
  <pc:docChgLst>
    <pc:chgData name="Mohammed Yasser" userId="S::mohammed.yasser@hwccg.nhs.uk::aa124106-fced-4bdd-a624-5021fc9e05af" providerId="AD" clId="Web-{79DA4439-7A18-7355-52BF-F6F920E74457}"/>
    <pc:docChg chg="addSld delSld modSld sldOrd addMainMaster modMainMaster">
      <pc:chgData name="Mohammed Yasser" userId="S::mohammed.yasser@hwccg.nhs.uk::aa124106-fced-4bdd-a624-5021fc9e05af" providerId="AD" clId="Web-{79DA4439-7A18-7355-52BF-F6F920E74457}" dt="2025-07-30T13:22:49.410" v="773" actId="20577"/>
      <pc:docMkLst>
        <pc:docMk/>
      </pc:docMkLst>
      <pc:sldChg chg="modSp del ord">
        <pc:chgData name="Mohammed Yasser" userId="S::mohammed.yasser@hwccg.nhs.uk::aa124106-fced-4bdd-a624-5021fc9e05af" providerId="AD" clId="Web-{79DA4439-7A18-7355-52BF-F6F920E74457}" dt="2025-07-30T12:42:24.698" v="633"/>
        <pc:sldMkLst>
          <pc:docMk/>
          <pc:sldMk cId="2024009405" sldId="2147474360"/>
        </pc:sldMkLst>
        <pc:spChg chg="mod">
          <ac:chgData name="Mohammed Yasser" userId="S::mohammed.yasser@hwccg.nhs.uk::aa124106-fced-4bdd-a624-5021fc9e05af" providerId="AD" clId="Web-{79DA4439-7A18-7355-52BF-F6F920E74457}" dt="2025-07-30T12:09:46.879" v="374" actId="14100"/>
          <ac:spMkLst>
            <pc:docMk/>
            <pc:sldMk cId="2024009405" sldId="2147474360"/>
            <ac:spMk id="6" creationId="{ED4E7F0C-8B8E-75B4-06FB-744D2798298B}"/>
          </ac:spMkLst>
        </pc:spChg>
        <pc:picChg chg="mod">
          <ac:chgData name="Mohammed Yasser" userId="S::mohammed.yasser@hwccg.nhs.uk::aa124106-fced-4bdd-a624-5021fc9e05af" providerId="AD" clId="Web-{79DA4439-7A18-7355-52BF-F6F920E74457}" dt="2025-07-30T11:31:25.107" v="70" actId="1076"/>
          <ac:picMkLst>
            <pc:docMk/>
            <pc:sldMk cId="2024009405" sldId="2147474360"/>
            <ac:picMk id="5" creationId="{1F15F3D8-7C94-5B9E-28CC-2F52F3470FBD}"/>
          </ac:picMkLst>
        </pc:picChg>
      </pc:sldChg>
      <pc:sldChg chg="modSp">
        <pc:chgData name="Mohammed Yasser" userId="S::mohammed.yasser@hwccg.nhs.uk::aa124106-fced-4bdd-a624-5021fc9e05af" providerId="AD" clId="Web-{79DA4439-7A18-7355-52BF-F6F920E74457}" dt="2025-07-30T12:11:41.391" v="382" actId="20577"/>
        <pc:sldMkLst>
          <pc:docMk/>
          <pc:sldMk cId="1467083333" sldId="2147474361"/>
        </pc:sldMkLst>
        <pc:spChg chg="mod">
          <ac:chgData name="Mohammed Yasser" userId="S::mohammed.yasser@hwccg.nhs.uk::aa124106-fced-4bdd-a624-5021fc9e05af" providerId="AD" clId="Web-{79DA4439-7A18-7355-52BF-F6F920E74457}" dt="2025-07-30T12:11:41.391" v="382" actId="20577"/>
          <ac:spMkLst>
            <pc:docMk/>
            <pc:sldMk cId="1467083333" sldId="2147474361"/>
            <ac:spMk id="2" creationId="{397965E7-3386-BF4D-39F5-CA5CEBA902BB}"/>
          </ac:spMkLst>
        </pc:spChg>
      </pc:sldChg>
      <pc:sldChg chg="modSp">
        <pc:chgData name="Mohammed Yasser" userId="S::mohammed.yasser@hwccg.nhs.uk::aa124106-fced-4bdd-a624-5021fc9e05af" providerId="AD" clId="Web-{79DA4439-7A18-7355-52BF-F6F920E74457}" dt="2025-07-30T11:32:42.203" v="81" actId="20577"/>
        <pc:sldMkLst>
          <pc:docMk/>
          <pc:sldMk cId="2857503437" sldId="2147474362"/>
        </pc:sldMkLst>
        <pc:graphicFrameChg chg="modGraphic">
          <ac:chgData name="Mohammed Yasser" userId="S::mohammed.yasser@hwccg.nhs.uk::aa124106-fced-4bdd-a624-5021fc9e05af" providerId="AD" clId="Web-{79DA4439-7A18-7355-52BF-F6F920E74457}" dt="2025-07-30T11:32:42.203" v="81" actId="20577"/>
          <ac:graphicFrameMkLst>
            <pc:docMk/>
            <pc:sldMk cId="2857503437" sldId="2147474362"/>
            <ac:graphicFrameMk id="36" creationId="{AB29A81F-F918-7F54-8C01-A2BEBC73C751}"/>
          </ac:graphicFrameMkLst>
        </pc:graphicFrameChg>
      </pc:sldChg>
      <pc:sldChg chg="delSp modSp del">
        <pc:chgData name="Mohammed Yasser" userId="S::mohammed.yasser@hwccg.nhs.uk::aa124106-fced-4bdd-a624-5021fc9e05af" providerId="AD" clId="Web-{79DA4439-7A18-7355-52BF-F6F920E74457}" dt="2025-07-30T12:06:32.436" v="373"/>
        <pc:sldMkLst>
          <pc:docMk/>
          <pc:sldMk cId="223670377" sldId="2147474363"/>
        </pc:sldMkLst>
        <pc:spChg chg="mod">
          <ac:chgData name="Mohammed Yasser" userId="S::mohammed.yasser@hwccg.nhs.uk::aa124106-fced-4bdd-a624-5021fc9e05af" providerId="AD" clId="Web-{79DA4439-7A18-7355-52BF-F6F920E74457}" dt="2025-07-30T11:32:54.735" v="85" actId="20577"/>
          <ac:spMkLst>
            <pc:docMk/>
            <pc:sldMk cId="223670377" sldId="2147474363"/>
            <ac:spMk id="2" creationId="{8B42C680-D15F-6113-0F3D-A8593DDAFBB0}"/>
          </ac:spMkLst>
        </pc:spChg>
        <pc:spChg chg="mod">
          <ac:chgData name="Mohammed Yasser" userId="S::mohammed.yasser@hwccg.nhs.uk::aa124106-fced-4bdd-a624-5021fc9e05af" providerId="AD" clId="Web-{79DA4439-7A18-7355-52BF-F6F920E74457}" dt="2025-07-30T11:44:52.492" v="220" actId="20577"/>
          <ac:spMkLst>
            <pc:docMk/>
            <pc:sldMk cId="223670377" sldId="2147474363"/>
            <ac:spMk id="6" creationId="{EF2C1B62-50D0-E912-B806-856C19FF3F06}"/>
          </ac:spMkLst>
        </pc:spChg>
        <pc:picChg chg="del">
          <ac:chgData name="Mohammed Yasser" userId="S::mohammed.yasser@hwccg.nhs.uk::aa124106-fced-4bdd-a624-5021fc9e05af" providerId="AD" clId="Web-{79DA4439-7A18-7355-52BF-F6F920E74457}" dt="2025-07-30T11:32:56.547" v="86"/>
          <ac:picMkLst>
            <pc:docMk/>
            <pc:sldMk cId="223670377" sldId="2147474363"/>
            <ac:picMk id="5" creationId="{0AF71C2B-68F2-720A-7C2D-499E02261CD6}"/>
          </ac:picMkLst>
        </pc:picChg>
      </pc:sldChg>
      <pc:sldChg chg="del">
        <pc:chgData name="Mohammed Yasser" userId="S::mohammed.yasser@hwccg.nhs.uk::aa124106-fced-4bdd-a624-5021fc9e05af" providerId="AD" clId="Web-{79DA4439-7A18-7355-52BF-F6F920E74457}" dt="2025-07-30T12:39:18.451" v="632"/>
        <pc:sldMkLst>
          <pc:docMk/>
          <pc:sldMk cId="2597508503" sldId="2147474366"/>
        </pc:sldMkLst>
      </pc:sldChg>
      <pc:sldChg chg="addSp delSp modSp">
        <pc:chgData name="Mohammed Yasser" userId="S::mohammed.yasser@hwccg.nhs.uk::aa124106-fced-4bdd-a624-5021fc9e05af" providerId="AD" clId="Web-{79DA4439-7A18-7355-52BF-F6F920E74457}" dt="2025-07-30T12:29:32.914" v="599"/>
        <pc:sldMkLst>
          <pc:docMk/>
          <pc:sldMk cId="2084797351" sldId="2147474367"/>
        </pc:sldMkLst>
        <pc:spChg chg="del mod">
          <ac:chgData name="Mohammed Yasser" userId="S::mohammed.yasser@hwccg.nhs.uk::aa124106-fced-4bdd-a624-5021fc9e05af" providerId="AD" clId="Web-{79DA4439-7A18-7355-52BF-F6F920E74457}" dt="2025-07-30T12:23:03.372" v="456"/>
          <ac:spMkLst>
            <pc:docMk/>
            <pc:sldMk cId="2084797351" sldId="2147474367"/>
            <ac:spMk id="6" creationId="{70D258B5-DC9F-4D53-783E-0093E4A4875A}"/>
          </ac:spMkLst>
        </pc:spChg>
        <pc:spChg chg="add del mod">
          <ac:chgData name="Mohammed Yasser" userId="S::mohammed.yasser@hwccg.nhs.uk::aa124106-fced-4bdd-a624-5021fc9e05af" providerId="AD" clId="Web-{79DA4439-7A18-7355-52BF-F6F920E74457}" dt="2025-07-30T12:29:06.774" v="595"/>
          <ac:spMkLst>
            <pc:docMk/>
            <pc:sldMk cId="2084797351" sldId="2147474367"/>
            <ac:spMk id="7" creationId="{F1EA3733-BE19-A8C4-6066-3F7012339A75}"/>
          </ac:spMkLst>
        </pc:spChg>
        <pc:graphicFrameChg chg="add mod modGraphic">
          <ac:chgData name="Mohammed Yasser" userId="S::mohammed.yasser@hwccg.nhs.uk::aa124106-fced-4bdd-a624-5021fc9e05af" providerId="AD" clId="Web-{79DA4439-7A18-7355-52BF-F6F920E74457}" dt="2025-07-30T12:29:32.914" v="599"/>
          <ac:graphicFrameMkLst>
            <pc:docMk/>
            <pc:sldMk cId="2084797351" sldId="2147474367"/>
            <ac:graphicFrameMk id="8" creationId="{860CF112-8BC6-F3BF-0D30-751B73E2FF17}"/>
          </ac:graphicFrameMkLst>
        </pc:graphicFrameChg>
        <pc:picChg chg="del">
          <ac:chgData name="Mohammed Yasser" userId="S::mohammed.yasser@hwccg.nhs.uk::aa124106-fced-4bdd-a624-5021fc9e05af" providerId="AD" clId="Web-{79DA4439-7A18-7355-52BF-F6F920E74457}" dt="2025-07-30T12:23:05.185" v="457"/>
          <ac:picMkLst>
            <pc:docMk/>
            <pc:sldMk cId="2084797351" sldId="2147474367"/>
            <ac:picMk id="5" creationId="{3FD4349C-F1C0-D3FF-48DD-4FC2B9BECFF6}"/>
          </ac:picMkLst>
        </pc:picChg>
      </pc:sldChg>
      <pc:sldChg chg="addSp delSp modSp del">
        <pc:chgData name="Mohammed Yasser" userId="S::mohammed.yasser@hwccg.nhs.uk::aa124106-fced-4bdd-a624-5021fc9e05af" providerId="AD" clId="Web-{79DA4439-7A18-7355-52BF-F6F920E74457}" dt="2025-07-30T12:33:10.133" v="609"/>
        <pc:sldMkLst>
          <pc:docMk/>
          <pc:sldMk cId="380325667" sldId="2147474368"/>
        </pc:sldMkLst>
        <pc:spChg chg="mod">
          <ac:chgData name="Mohammed Yasser" userId="S::mohammed.yasser@hwccg.nhs.uk::aa124106-fced-4bdd-a624-5021fc9e05af" providerId="AD" clId="Web-{79DA4439-7A18-7355-52BF-F6F920E74457}" dt="2025-07-30T12:29:46.039" v="602" actId="20577"/>
          <ac:spMkLst>
            <pc:docMk/>
            <pc:sldMk cId="380325667" sldId="2147474368"/>
            <ac:spMk id="2" creationId="{EDAC5602-5709-0369-8402-CA408BF0AFA4}"/>
          </ac:spMkLst>
        </pc:spChg>
        <pc:spChg chg="add del mod">
          <ac:chgData name="Mohammed Yasser" userId="S::mohammed.yasser@hwccg.nhs.uk::aa124106-fced-4bdd-a624-5021fc9e05af" providerId="AD" clId="Web-{79DA4439-7A18-7355-52BF-F6F920E74457}" dt="2025-07-30T12:29:54.148" v="605"/>
          <ac:spMkLst>
            <pc:docMk/>
            <pc:sldMk cId="380325667" sldId="2147474368"/>
            <ac:spMk id="5" creationId="{F3C8327A-7074-D60D-7D4B-E4D3C1EFC8AC}"/>
          </ac:spMkLst>
        </pc:spChg>
        <pc:spChg chg="add del">
          <ac:chgData name="Mohammed Yasser" userId="S::mohammed.yasser@hwccg.nhs.uk::aa124106-fced-4bdd-a624-5021fc9e05af" providerId="AD" clId="Web-{79DA4439-7A18-7355-52BF-F6F920E74457}" dt="2025-07-30T12:31:58.260" v="607"/>
          <ac:spMkLst>
            <pc:docMk/>
            <pc:sldMk cId="380325667" sldId="2147474368"/>
            <ac:spMk id="6" creationId="{A246BABD-D57D-9119-545B-A83AE618C963}"/>
          </ac:spMkLst>
        </pc:spChg>
      </pc:sldChg>
      <pc:sldChg chg="modSp">
        <pc:chgData name="Mohammed Yasser" userId="S::mohammed.yasser@hwccg.nhs.uk::aa124106-fced-4bdd-a624-5021fc9e05af" providerId="AD" clId="Web-{79DA4439-7A18-7355-52BF-F6F920E74457}" dt="2025-07-30T13:20:31.830" v="766" actId="20577"/>
        <pc:sldMkLst>
          <pc:docMk/>
          <pc:sldMk cId="1388143494" sldId="2147474371"/>
        </pc:sldMkLst>
        <pc:spChg chg="mod">
          <ac:chgData name="Mohammed Yasser" userId="S::mohammed.yasser@hwccg.nhs.uk::aa124106-fced-4bdd-a624-5021fc9e05af" providerId="AD" clId="Web-{79DA4439-7A18-7355-52BF-F6F920E74457}" dt="2025-07-30T13:20:31.830" v="766" actId="20577"/>
          <ac:spMkLst>
            <pc:docMk/>
            <pc:sldMk cId="1388143494" sldId="2147474371"/>
            <ac:spMk id="5" creationId="{A45031B8-74E8-903C-1D0F-9DDB60EBEC34}"/>
          </ac:spMkLst>
        </pc:spChg>
      </pc:sldChg>
      <pc:sldChg chg="del">
        <pc:chgData name="Mohammed Yasser" userId="S::mohammed.yasser@hwccg.nhs.uk::aa124106-fced-4bdd-a624-5021fc9e05af" providerId="AD" clId="Web-{79DA4439-7A18-7355-52BF-F6F920E74457}" dt="2025-07-30T11:43:02.556" v="201"/>
        <pc:sldMkLst>
          <pc:docMk/>
          <pc:sldMk cId="3461142346" sldId="2147474372"/>
        </pc:sldMkLst>
      </pc:sldChg>
      <pc:sldChg chg="addSp delSp modSp add replId">
        <pc:chgData name="Mohammed Yasser" userId="S::mohammed.yasser@hwccg.nhs.uk::aa124106-fced-4bdd-a624-5021fc9e05af" providerId="AD" clId="Web-{79DA4439-7A18-7355-52BF-F6F920E74457}" dt="2025-07-30T11:41:14.082" v="173" actId="1076"/>
        <pc:sldMkLst>
          <pc:docMk/>
          <pc:sldMk cId="505563507" sldId="2147474373"/>
        </pc:sldMkLst>
        <pc:spChg chg="mod">
          <ac:chgData name="Mohammed Yasser" userId="S::mohammed.yasser@hwccg.nhs.uk::aa124106-fced-4bdd-a624-5021fc9e05af" providerId="AD" clId="Web-{79DA4439-7A18-7355-52BF-F6F920E74457}" dt="2025-07-30T11:33:59.089" v="100" actId="20577"/>
          <ac:spMkLst>
            <pc:docMk/>
            <pc:sldMk cId="505563507" sldId="2147474373"/>
            <ac:spMk id="2" creationId="{D271D5C0-7340-E29F-59FD-5B2247772B33}"/>
          </ac:spMkLst>
        </pc:spChg>
        <pc:spChg chg="del mod">
          <ac:chgData name="Mohammed Yasser" userId="S::mohammed.yasser@hwccg.nhs.uk::aa124106-fced-4bdd-a624-5021fc9e05af" providerId="AD" clId="Web-{79DA4439-7A18-7355-52BF-F6F920E74457}" dt="2025-07-30T11:34:36.376" v="103"/>
          <ac:spMkLst>
            <pc:docMk/>
            <pc:sldMk cId="505563507" sldId="2147474373"/>
            <ac:spMk id="6" creationId="{7A9293A3-1C5A-A102-7D16-8879664C30A3}"/>
          </ac:spMkLst>
        </pc:spChg>
        <pc:spChg chg="add mod">
          <ac:chgData name="Mohammed Yasser" userId="S::mohammed.yasser@hwccg.nhs.uk::aa124106-fced-4bdd-a624-5021fc9e05af" providerId="AD" clId="Web-{79DA4439-7A18-7355-52BF-F6F920E74457}" dt="2025-07-30T11:38:28.853" v="142" actId="14100"/>
          <ac:spMkLst>
            <pc:docMk/>
            <pc:sldMk cId="505563507" sldId="2147474373"/>
            <ac:spMk id="7" creationId="{7EFC72E8-FAF1-19CF-DB2C-753980DFC51C}"/>
          </ac:spMkLst>
        </pc:spChg>
        <pc:spChg chg="add mod">
          <ac:chgData name="Mohammed Yasser" userId="S::mohammed.yasser@hwccg.nhs.uk::aa124106-fced-4bdd-a624-5021fc9e05af" providerId="AD" clId="Web-{79DA4439-7A18-7355-52BF-F6F920E74457}" dt="2025-07-30T11:38:22.197" v="141" actId="14100"/>
          <ac:spMkLst>
            <pc:docMk/>
            <pc:sldMk cId="505563507" sldId="2147474373"/>
            <ac:spMk id="8" creationId="{8F43134E-E461-10E0-8F61-C4E7205D5BF5}"/>
          </ac:spMkLst>
        </pc:spChg>
        <pc:spChg chg="add mod">
          <ac:chgData name="Mohammed Yasser" userId="S::mohammed.yasser@hwccg.nhs.uk::aa124106-fced-4bdd-a624-5021fc9e05af" providerId="AD" clId="Web-{79DA4439-7A18-7355-52BF-F6F920E74457}" dt="2025-07-30T11:38:38.057" v="145" actId="14100"/>
          <ac:spMkLst>
            <pc:docMk/>
            <pc:sldMk cId="505563507" sldId="2147474373"/>
            <ac:spMk id="10" creationId="{DAC795F5-8B18-3F46-8254-5E8E558D5EA3}"/>
          </ac:spMkLst>
        </pc:spChg>
        <pc:spChg chg="add mod">
          <ac:chgData name="Mohammed Yasser" userId="S::mohammed.yasser@hwccg.nhs.uk::aa124106-fced-4bdd-a624-5021fc9e05af" providerId="AD" clId="Web-{79DA4439-7A18-7355-52BF-F6F920E74457}" dt="2025-07-30T11:39:39.796" v="159" actId="1076"/>
          <ac:spMkLst>
            <pc:docMk/>
            <pc:sldMk cId="505563507" sldId="2147474373"/>
            <ac:spMk id="12" creationId="{81F3517F-B6E4-0F81-B215-3423B1B5AC9B}"/>
          </ac:spMkLst>
        </pc:spChg>
        <pc:spChg chg="add del mod">
          <ac:chgData name="Mohammed Yasser" userId="S::mohammed.yasser@hwccg.nhs.uk::aa124106-fced-4bdd-a624-5021fc9e05af" providerId="AD" clId="Web-{79DA4439-7A18-7355-52BF-F6F920E74457}" dt="2025-07-30T11:40:34.002" v="162"/>
          <ac:spMkLst>
            <pc:docMk/>
            <pc:sldMk cId="505563507" sldId="2147474373"/>
            <ac:spMk id="14" creationId="{80A65BE6-7FD1-AB07-A362-485CB8C57C35}"/>
          </ac:spMkLst>
        </pc:spChg>
        <pc:spChg chg="add mod">
          <ac:chgData name="Mohammed Yasser" userId="S::mohammed.yasser@hwccg.nhs.uk::aa124106-fced-4bdd-a624-5021fc9e05af" providerId="AD" clId="Web-{79DA4439-7A18-7355-52BF-F6F920E74457}" dt="2025-07-30T11:41:14.082" v="173" actId="1076"/>
          <ac:spMkLst>
            <pc:docMk/>
            <pc:sldMk cId="505563507" sldId="2147474373"/>
            <ac:spMk id="16" creationId="{B7281A74-4EDB-7D9A-CDF5-00899973CA67}"/>
          </ac:spMkLst>
        </pc:spChg>
        <pc:picChg chg="add mod">
          <ac:chgData name="Mohammed Yasser" userId="S::mohammed.yasser@hwccg.nhs.uk::aa124106-fced-4bdd-a624-5021fc9e05af" providerId="AD" clId="Web-{79DA4439-7A18-7355-52BF-F6F920E74457}" dt="2025-07-30T11:38:12.540" v="139" actId="1076"/>
          <ac:picMkLst>
            <pc:docMk/>
            <pc:sldMk cId="505563507" sldId="2147474373"/>
            <ac:picMk id="5" creationId="{E0D480CB-FB4A-66BA-56B3-78B1402D93E0}"/>
          </ac:picMkLst>
        </pc:picChg>
      </pc:sldChg>
      <pc:sldChg chg="addSp modSp add del replId">
        <pc:chgData name="Mohammed Yasser" userId="S::mohammed.yasser@hwccg.nhs.uk::aa124106-fced-4bdd-a624-5021fc9e05af" providerId="AD" clId="Web-{79DA4439-7A18-7355-52BF-F6F920E74457}" dt="2025-07-30T13:17:45.593" v="735"/>
        <pc:sldMkLst>
          <pc:docMk/>
          <pc:sldMk cId="37481493" sldId="2147474374"/>
        </pc:sldMkLst>
        <pc:spChg chg="mod">
          <ac:chgData name="Mohammed Yasser" userId="S::mohammed.yasser@hwccg.nhs.uk::aa124106-fced-4bdd-a624-5021fc9e05af" providerId="AD" clId="Web-{79DA4439-7A18-7355-52BF-F6F920E74457}" dt="2025-07-30T11:42:55.493" v="200" actId="20577"/>
          <ac:spMkLst>
            <pc:docMk/>
            <pc:sldMk cId="37481493" sldId="2147474374"/>
            <ac:spMk id="2" creationId="{1A20A565-9018-AF41-B660-094742D319CE}"/>
          </ac:spMkLst>
        </pc:spChg>
        <pc:spChg chg="add mod">
          <ac:chgData name="Mohammed Yasser" userId="S::mohammed.yasser@hwccg.nhs.uk::aa124106-fced-4bdd-a624-5021fc9e05af" providerId="AD" clId="Web-{79DA4439-7A18-7355-52BF-F6F920E74457}" dt="2025-07-30T13:15:16.043" v="733" actId="1076"/>
          <ac:spMkLst>
            <pc:docMk/>
            <pc:sldMk cId="37481493" sldId="2147474374"/>
            <ac:spMk id="5" creationId="{AB19F0EE-6276-BEC8-3879-8F345EE83256}"/>
          </ac:spMkLst>
        </pc:spChg>
      </pc:sldChg>
      <pc:sldChg chg="addSp delSp modSp add replId">
        <pc:chgData name="Mohammed Yasser" userId="S::mohammed.yasser@hwccg.nhs.uk::aa124106-fced-4bdd-a624-5021fc9e05af" providerId="AD" clId="Web-{79DA4439-7A18-7355-52BF-F6F920E74457}" dt="2025-07-30T12:20:28.363" v="453" actId="14100"/>
        <pc:sldMkLst>
          <pc:docMk/>
          <pc:sldMk cId="1648619765" sldId="2147474375"/>
        </pc:sldMkLst>
        <pc:spChg chg="mod">
          <ac:chgData name="Mohammed Yasser" userId="S::mohammed.yasser@hwccg.nhs.uk::aa124106-fced-4bdd-a624-5021fc9e05af" providerId="AD" clId="Web-{79DA4439-7A18-7355-52BF-F6F920E74457}" dt="2025-07-30T11:45:07.617" v="228" actId="20577"/>
          <ac:spMkLst>
            <pc:docMk/>
            <pc:sldMk cId="1648619765" sldId="2147474375"/>
            <ac:spMk id="2" creationId="{A0090436-0A88-02B0-88C6-963A31AC6959}"/>
          </ac:spMkLst>
        </pc:spChg>
        <pc:spChg chg="mod">
          <ac:chgData name="Mohammed Yasser" userId="S::mohammed.yasser@hwccg.nhs.uk::aa124106-fced-4bdd-a624-5021fc9e05af" providerId="AD" clId="Web-{79DA4439-7A18-7355-52BF-F6F920E74457}" dt="2025-07-30T12:15:38.460" v="390" actId="14100"/>
          <ac:spMkLst>
            <pc:docMk/>
            <pc:sldMk cId="1648619765" sldId="2147474375"/>
            <ac:spMk id="4" creationId="{7BA9DB65-7DF7-A3A0-DD4A-214B09385C66}"/>
          </ac:spMkLst>
        </pc:spChg>
        <pc:spChg chg="del">
          <ac:chgData name="Mohammed Yasser" userId="S::mohammed.yasser@hwccg.nhs.uk::aa124106-fced-4bdd-a624-5021fc9e05af" providerId="AD" clId="Web-{79DA4439-7A18-7355-52BF-F6F920E74457}" dt="2025-07-30T11:45:10.227" v="229"/>
          <ac:spMkLst>
            <pc:docMk/>
            <pc:sldMk cId="1648619765" sldId="2147474375"/>
            <ac:spMk id="6" creationId="{D8A83000-FC89-8FBC-AEE3-C18712CB8376}"/>
          </ac:spMkLst>
        </pc:spChg>
        <pc:picChg chg="add mod">
          <ac:chgData name="Mohammed Yasser" userId="S::mohammed.yasser@hwccg.nhs.uk::aa124106-fced-4bdd-a624-5021fc9e05af" providerId="AD" clId="Web-{79DA4439-7A18-7355-52BF-F6F920E74457}" dt="2025-07-30T12:19:42.128" v="444" actId="1076"/>
          <ac:picMkLst>
            <pc:docMk/>
            <pc:sldMk cId="1648619765" sldId="2147474375"/>
            <ac:picMk id="5" creationId="{11BDBDC8-A106-605E-017E-4CF91344825A}"/>
          </ac:picMkLst>
        </pc:picChg>
        <pc:picChg chg="add mod">
          <ac:chgData name="Mohammed Yasser" userId="S::mohammed.yasser@hwccg.nhs.uk::aa124106-fced-4bdd-a624-5021fc9e05af" providerId="AD" clId="Web-{79DA4439-7A18-7355-52BF-F6F920E74457}" dt="2025-07-30T12:19:46.518" v="445" actId="1076"/>
          <ac:picMkLst>
            <pc:docMk/>
            <pc:sldMk cId="1648619765" sldId="2147474375"/>
            <ac:picMk id="7" creationId="{905A581F-818F-C1DE-42BC-3533922737B8}"/>
          </ac:picMkLst>
        </pc:picChg>
        <pc:picChg chg="add mod">
          <ac:chgData name="Mohammed Yasser" userId="S::mohammed.yasser@hwccg.nhs.uk::aa124106-fced-4bdd-a624-5021fc9e05af" providerId="AD" clId="Web-{79DA4439-7A18-7355-52BF-F6F920E74457}" dt="2025-07-30T12:19:48.847" v="446" actId="1076"/>
          <ac:picMkLst>
            <pc:docMk/>
            <pc:sldMk cId="1648619765" sldId="2147474375"/>
            <ac:picMk id="8" creationId="{9B948649-2E5A-6E5E-48B6-F1A534BF268A}"/>
          </ac:picMkLst>
        </pc:picChg>
        <pc:picChg chg="add mod">
          <ac:chgData name="Mohammed Yasser" userId="S::mohammed.yasser@hwccg.nhs.uk::aa124106-fced-4bdd-a624-5021fc9e05af" providerId="AD" clId="Web-{79DA4439-7A18-7355-52BF-F6F920E74457}" dt="2025-07-30T12:19:51.675" v="447" actId="1076"/>
          <ac:picMkLst>
            <pc:docMk/>
            <pc:sldMk cId="1648619765" sldId="2147474375"/>
            <ac:picMk id="10" creationId="{36964016-8947-ABB5-B376-9E2278810D40}"/>
          </ac:picMkLst>
        </pc:picChg>
        <pc:picChg chg="add mod">
          <ac:chgData name="Mohammed Yasser" userId="S::mohammed.yasser@hwccg.nhs.uk::aa124106-fced-4bdd-a624-5021fc9e05af" providerId="AD" clId="Web-{79DA4439-7A18-7355-52BF-F6F920E74457}" dt="2025-07-30T12:19:55.347" v="448" actId="1076"/>
          <ac:picMkLst>
            <pc:docMk/>
            <pc:sldMk cId="1648619765" sldId="2147474375"/>
            <ac:picMk id="12" creationId="{B965B00E-D5C0-7C54-0009-37861FEC39C7}"/>
          </ac:picMkLst>
        </pc:picChg>
        <pc:picChg chg="add mod">
          <ac:chgData name="Mohammed Yasser" userId="S::mohammed.yasser@hwccg.nhs.uk::aa124106-fced-4bdd-a624-5021fc9e05af" providerId="AD" clId="Web-{79DA4439-7A18-7355-52BF-F6F920E74457}" dt="2025-07-30T12:20:28.363" v="453" actId="14100"/>
          <ac:picMkLst>
            <pc:docMk/>
            <pc:sldMk cId="1648619765" sldId="2147474375"/>
            <ac:picMk id="14" creationId="{271B392D-07E6-DD37-5E3A-2DB001981538}"/>
          </ac:picMkLst>
        </pc:picChg>
        <pc:picChg chg="add mod">
          <ac:chgData name="Mohammed Yasser" userId="S::mohammed.yasser@hwccg.nhs.uk::aa124106-fced-4bdd-a624-5021fc9e05af" providerId="AD" clId="Web-{79DA4439-7A18-7355-52BF-F6F920E74457}" dt="2025-07-30T12:20:15.253" v="452" actId="1076"/>
          <ac:picMkLst>
            <pc:docMk/>
            <pc:sldMk cId="1648619765" sldId="2147474375"/>
            <ac:picMk id="16" creationId="{907DE85F-7BBC-4D4A-9E14-DDC085CEB9C9}"/>
          </ac:picMkLst>
        </pc:picChg>
      </pc:sldChg>
      <pc:sldChg chg="addSp new del">
        <pc:chgData name="Mohammed Yasser" userId="S::mohammed.yasser@hwccg.nhs.uk::aa124106-fced-4bdd-a624-5021fc9e05af" providerId="AD" clId="Web-{79DA4439-7A18-7355-52BF-F6F920E74457}" dt="2025-07-30T12:02:55.228" v="361"/>
        <pc:sldMkLst>
          <pc:docMk/>
          <pc:sldMk cId="136290999" sldId="2147474376"/>
        </pc:sldMkLst>
        <pc:spChg chg="add">
          <ac:chgData name="Mohammed Yasser" userId="S::mohammed.yasser@hwccg.nhs.uk::aa124106-fced-4bdd-a624-5021fc9e05af" providerId="AD" clId="Web-{79DA4439-7A18-7355-52BF-F6F920E74457}" dt="2025-07-30T11:54:51.331" v="278"/>
          <ac:spMkLst>
            <pc:docMk/>
            <pc:sldMk cId="136290999" sldId="2147474376"/>
            <ac:spMk id="6" creationId="{EC3C7AFB-7D61-58AB-4A93-E5D03DCDD710}"/>
          </ac:spMkLst>
        </pc:spChg>
        <pc:spChg chg="add">
          <ac:chgData name="Mohammed Yasser" userId="S::mohammed.yasser@hwccg.nhs.uk::aa124106-fced-4bdd-a624-5021fc9e05af" providerId="AD" clId="Web-{79DA4439-7A18-7355-52BF-F6F920E74457}" dt="2025-07-30T11:54:51.346" v="279"/>
          <ac:spMkLst>
            <pc:docMk/>
            <pc:sldMk cId="136290999" sldId="2147474376"/>
            <ac:spMk id="8" creationId="{318F7E5B-0E10-1DC1-9981-2EA74B107C38}"/>
          </ac:spMkLst>
        </pc:spChg>
        <pc:spChg chg="add">
          <ac:chgData name="Mohammed Yasser" userId="S::mohammed.yasser@hwccg.nhs.uk::aa124106-fced-4bdd-a624-5021fc9e05af" providerId="AD" clId="Web-{79DA4439-7A18-7355-52BF-F6F920E74457}" dt="2025-07-30T11:54:51.346" v="280"/>
          <ac:spMkLst>
            <pc:docMk/>
            <pc:sldMk cId="136290999" sldId="2147474376"/>
            <ac:spMk id="10" creationId="{B3007C2E-EA91-7787-DED5-3C2814DFEC15}"/>
          </ac:spMkLst>
        </pc:spChg>
        <pc:spChg chg="add">
          <ac:chgData name="Mohammed Yasser" userId="S::mohammed.yasser@hwccg.nhs.uk::aa124106-fced-4bdd-a624-5021fc9e05af" providerId="AD" clId="Web-{79DA4439-7A18-7355-52BF-F6F920E74457}" dt="2025-07-30T11:54:51.362" v="281"/>
          <ac:spMkLst>
            <pc:docMk/>
            <pc:sldMk cId="136290999" sldId="2147474376"/>
            <ac:spMk id="12" creationId="{B806E03C-E88D-4875-6F16-C65153C66C82}"/>
          </ac:spMkLst>
        </pc:spChg>
        <pc:spChg chg="add">
          <ac:chgData name="Mohammed Yasser" userId="S::mohammed.yasser@hwccg.nhs.uk::aa124106-fced-4bdd-a624-5021fc9e05af" providerId="AD" clId="Web-{79DA4439-7A18-7355-52BF-F6F920E74457}" dt="2025-07-30T11:54:51.362" v="282"/>
          <ac:spMkLst>
            <pc:docMk/>
            <pc:sldMk cId="136290999" sldId="2147474376"/>
            <ac:spMk id="14" creationId="{4E820C84-06FC-CEA8-6EB2-53FF18A500D7}"/>
          </ac:spMkLst>
        </pc:spChg>
        <pc:spChg chg="add">
          <ac:chgData name="Mohammed Yasser" userId="S::mohammed.yasser@hwccg.nhs.uk::aa124106-fced-4bdd-a624-5021fc9e05af" providerId="AD" clId="Web-{79DA4439-7A18-7355-52BF-F6F920E74457}" dt="2025-07-30T11:54:51.377" v="283"/>
          <ac:spMkLst>
            <pc:docMk/>
            <pc:sldMk cId="136290999" sldId="2147474376"/>
            <ac:spMk id="16" creationId="{DD68CD3B-552A-E4F9-7A42-AAA650652FD8}"/>
          </ac:spMkLst>
        </pc:spChg>
        <pc:picChg chg="add">
          <ac:chgData name="Mohammed Yasser" userId="S::mohammed.yasser@hwccg.nhs.uk::aa124106-fced-4bdd-a624-5021fc9e05af" providerId="AD" clId="Web-{79DA4439-7A18-7355-52BF-F6F920E74457}" dt="2025-07-30T11:54:51.393" v="284"/>
          <ac:picMkLst>
            <pc:docMk/>
            <pc:sldMk cId="136290999" sldId="2147474376"/>
            <ac:picMk id="18" creationId="{0A8A285B-5F5D-A52E-A3B4-6E21F7F09EF9}"/>
          </ac:picMkLst>
        </pc:picChg>
        <pc:picChg chg="add">
          <ac:chgData name="Mohammed Yasser" userId="S::mohammed.yasser@hwccg.nhs.uk::aa124106-fced-4bdd-a624-5021fc9e05af" providerId="AD" clId="Web-{79DA4439-7A18-7355-52BF-F6F920E74457}" dt="2025-07-30T11:54:51.409" v="285"/>
          <ac:picMkLst>
            <pc:docMk/>
            <pc:sldMk cId="136290999" sldId="2147474376"/>
            <ac:picMk id="20" creationId="{3C0053A4-25A4-3E8F-3B60-72E079E0ADE6}"/>
          </ac:picMkLst>
        </pc:picChg>
        <pc:picChg chg="add">
          <ac:chgData name="Mohammed Yasser" userId="S::mohammed.yasser@hwccg.nhs.uk::aa124106-fced-4bdd-a624-5021fc9e05af" providerId="AD" clId="Web-{79DA4439-7A18-7355-52BF-F6F920E74457}" dt="2025-07-30T11:54:51.424" v="286"/>
          <ac:picMkLst>
            <pc:docMk/>
            <pc:sldMk cId="136290999" sldId="2147474376"/>
            <ac:picMk id="22" creationId="{3690E23F-3622-1F0F-64E0-6E87B06A5194}"/>
          </ac:picMkLst>
        </pc:picChg>
        <pc:picChg chg="add">
          <ac:chgData name="Mohammed Yasser" userId="S::mohammed.yasser@hwccg.nhs.uk::aa124106-fced-4bdd-a624-5021fc9e05af" providerId="AD" clId="Web-{79DA4439-7A18-7355-52BF-F6F920E74457}" dt="2025-07-30T11:54:51.440" v="287"/>
          <ac:picMkLst>
            <pc:docMk/>
            <pc:sldMk cId="136290999" sldId="2147474376"/>
            <ac:picMk id="24" creationId="{A5B48A69-1F4E-0D04-2A36-0A3158F6A7AA}"/>
          </ac:picMkLst>
        </pc:picChg>
        <pc:picChg chg="add">
          <ac:chgData name="Mohammed Yasser" userId="S::mohammed.yasser@hwccg.nhs.uk::aa124106-fced-4bdd-a624-5021fc9e05af" providerId="AD" clId="Web-{79DA4439-7A18-7355-52BF-F6F920E74457}" dt="2025-07-30T11:54:51.456" v="288"/>
          <ac:picMkLst>
            <pc:docMk/>
            <pc:sldMk cId="136290999" sldId="2147474376"/>
            <ac:picMk id="26" creationId="{DD048A4D-827E-938D-8D2F-41C59272D7AD}"/>
          </ac:picMkLst>
        </pc:picChg>
        <pc:picChg chg="add">
          <ac:chgData name="Mohammed Yasser" userId="S::mohammed.yasser@hwccg.nhs.uk::aa124106-fced-4bdd-a624-5021fc9e05af" providerId="AD" clId="Web-{79DA4439-7A18-7355-52BF-F6F920E74457}" dt="2025-07-30T11:54:51.487" v="289"/>
          <ac:picMkLst>
            <pc:docMk/>
            <pc:sldMk cId="136290999" sldId="2147474376"/>
            <ac:picMk id="28" creationId="{FB05C3DA-622C-6893-54E6-C9D293C54CFD}"/>
          </ac:picMkLst>
        </pc:picChg>
        <pc:picChg chg="add">
          <ac:chgData name="Mohammed Yasser" userId="S::mohammed.yasser@hwccg.nhs.uk::aa124106-fced-4bdd-a624-5021fc9e05af" providerId="AD" clId="Web-{79DA4439-7A18-7355-52BF-F6F920E74457}" dt="2025-07-30T11:54:51.534" v="290"/>
          <ac:picMkLst>
            <pc:docMk/>
            <pc:sldMk cId="136290999" sldId="2147474376"/>
            <ac:picMk id="30" creationId="{5E798936-1BDE-4B46-45C8-C5C0079208B5}"/>
          </ac:picMkLst>
        </pc:picChg>
      </pc:sldChg>
      <pc:sldChg chg="addSp delSp modSp new del">
        <pc:chgData name="Mohammed Yasser" userId="S::mohammed.yasser@hwccg.nhs.uk::aa124106-fced-4bdd-a624-5021fc9e05af" providerId="AD" clId="Web-{79DA4439-7A18-7355-52BF-F6F920E74457}" dt="2025-07-30T12:14:52.013" v="383"/>
        <pc:sldMkLst>
          <pc:docMk/>
          <pc:sldMk cId="1497410686" sldId="2147474377"/>
        </pc:sldMkLst>
        <pc:spChg chg="mod">
          <ac:chgData name="Mohammed Yasser" userId="S::mohammed.yasser@hwccg.nhs.uk::aa124106-fced-4bdd-a624-5021fc9e05af" providerId="AD" clId="Web-{79DA4439-7A18-7355-52BF-F6F920E74457}" dt="2025-07-30T12:03:11.103" v="369" actId="1076"/>
          <ac:spMkLst>
            <pc:docMk/>
            <pc:sldMk cId="1497410686" sldId="2147474377"/>
            <ac:spMk id="2" creationId="{2E08EEDB-4CEA-4101-502A-FD73438675DD}"/>
          </ac:spMkLst>
        </pc:spChg>
        <pc:spChg chg="del mod">
          <ac:chgData name="Mohammed Yasser" userId="S::mohammed.yasser@hwccg.nhs.uk::aa124106-fced-4bdd-a624-5021fc9e05af" providerId="AD" clId="Web-{79DA4439-7A18-7355-52BF-F6F920E74457}" dt="2025-07-30T12:03:35.338" v="371"/>
          <ac:spMkLst>
            <pc:docMk/>
            <pc:sldMk cId="1497410686" sldId="2147474377"/>
            <ac:spMk id="3" creationId="{4227380A-EC31-8947-78DD-9825515C3D3C}"/>
          </ac:spMkLst>
        </pc:spChg>
        <pc:spChg chg="add del">
          <ac:chgData name="Mohammed Yasser" userId="S::mohammed.yasser@hwccg.nhs.uk::aa124106-fced-4bdd-a624-5021fc9e05af" providerId="AD" clId="Web-{79DA4439-7A18-7355-52BF-F6F920E74457}" dt="2025-07-30T11:55:20.248" v="317"/>
          <ac:spMkLst>
            <pc:docMk/>
            <pc:sldMk cId="1497410686" sldId="2147474377"/>
            <ac:spMk id="6" creationId="{E35956CE-E38A-2FBA-2491-A1FF7370478B}"/>
          </ac:spMkLst>
        </pc:spChg>
        <pc:spChg chg="add del">
          <ac:chgData name="Mohammed Yasser" userId="S::mohammed.yasser@hwccg.nhs.uk::aa124106-fced-4bdd-a624-5021fc9e05af" providerId="AD" clId="Web-{79DA4439-7A18-7355-52BF-F6F920E74457}" dt="2025-07-30T11:55:20.248" v="316"/>
          <ac:spMkLst>
            <pc:docMk/>
            <pc:sldMk cId="1497410686" sldId="2147474377"/>
            <ac:spMk id="8" creationId="{09C6B6A1-D47F-2BED-2789-5691D2A1D990}"/>
          </ac:spMkLst>
        </pc:spChg>
        <pc:spChg chg="add del">
          <ac:chgData name="Mohammed Yasser" userId="S::mohammed.yasser@hwccg.nhs.uk::aa124106-fced-4bdd-a624-5021fc9e05af" providerId="AD" clId="Web-{79DA4439-7A18-7355-52BF-F6F920E74457}" dt="2025-07-30T11:55:20.248" v="315"/>
          <ac:spMkLst>
            <pc:docMk/>
            <pc:sldMk cId="1497410686" sldId="2147474377"/>
            <ac:spMk id="10" creationId="{80856D24-5C2D-FAF4-A9E7-07F5B2330091}"/>
          </ac:spMkLst>
        </pc:spChg>
        <pc:spChg chg="add del">
          <ac:chgData name="Mohammed Yasser" userId="S::mohammed.yasser@hwccg.nhs.uk::aa124106-fced-4bdd-a624-5021fc9e05af" providerId="AD" clId="Web-{79DA4439-7A18-7355-52BF-F6F920E74457}" dt="2025-07-30T11:55:20.248" v="314"/>
          <ac:spMkLst>
            <pc:docMk/>
            <pc:sldMk cId="1497410686" sldId="2147474377"/>
            <ac:spMk id="12" creationId="{14FCEBC6-61E6-6F88-76E8-1522BC0DA0FF}"/>
          </ac:spMkLst>
        </pc:spChg>
        <pc:spChg chg="add del">
          <ac:chgData name="Mohammed Yasser" userId="S::mohammed.yasser@hwccg.nhs.uk::aa124106-fced-4bdd-a624-5021fc9e05af" providerId="AD" clId="Web-{79DA4439-7A18-7355-52BF-F6F920E74457}" dt="2025-07-30T11:55:20.248" v="313"/>
          <ac:spMkLst>
            <pc:docMk/>
            <pc:sldMk cId="1497410686" sldId="2147474377"/>
            <ac:spMk id="14" creationId="{F6703585-4EFE-6296-37F4-9F8059E08864}"/>
          </ac:spMkLst>
        </pc:spChg>
        <pc:spChg chg="add del">
          <ac:chgData name="Mohammed Yasser" userId="S::mohammed.yasser@hwccg.nhs.uk::aa124106-fced-4bdd-a624-5021fc9e05af" providerId="AD" clId="Web-{79DA4439-7A18-7355-52BF-F6F920E74457}" dt="2025-07-30T11:55:20.248" v="312"/>
          <ac:spMkLst>
            <pc:docMk/>
            <pc:sldMk cId="1497410686" sldId="2147474377"/>
            <ac:spMk id="16" creationId="{4422B06A-8063-4776-DD81-3CBCD1AA2FFE}"/>
          </ac:spMkLst>
        </pc:spChg>
        <pc:spChg chg="add del">
          <ac:chgData name="Mohammed Yasser" userId="S::mohammed.yasser@hwccg.nhs.uk::aa124106-fced-4bdd-a624-5021fc9e05af" providerId="AD" clId="Web-{79DA4439-7A18-7355-52BF-F6F920E74457}" dt="2025-07-30T12:01:29.291" v="351"/>
          <ac:spMkLst>
            <pc:docMk/>
            <pc:sldMk cId="1497410686" sldId="2147474377"/>
            <ac:spMk id="32" creationId="{D1679E22-95C2-DB47-ED15-B85A27DFFE0B}"/>
          </ac:spMkLst>
        </pc:spChg>
        <pc:spChg chg="add del">
          <ac:chgData name="Mohammed Yasser" userId="S::mohammed.yasser@hwccg.nhs.uk::aa124106-fced-4bdd-a624-5021fc9e05af" providerId="AD" clId="Web-{79DA4439-7A18-7355-52BF-F6F920E74457}" dt="2025-07-30T12:01:29.291" v="350"/>
          <ac:spMkLst>
            <pc:docMk/>
            <pc:sldMk cId="1497410686" sldId="2147474377"/>
            <ac:spMk id="34" creationId="{8DE7B7DF-C4E8-7F6B-BC6A-F665CAFBE1AD}"/>
          </ac:spMkLst>
        </pc:spChg>
        <pc:spChg chg="add del">
          <ac:chgData name="Mohammed Yasser" userId="S::mohammed.yasser@hwccg.nhs.uk::aa124106-fced-4bdd-a624-5021fc9e05af" providerId="AD" clId="Web-{79DA4439-7A18-7355-52BF-F6F920E74457}" dt="2025-07-30T12:01:29.291" v="349"/>
          <ac:spMkLst>
            <pc:docMk/>
            <pc:sldMk cId="1497410686" sldId="2147474377"/>
            <ac:spMk id="36" creationId="{AD67FDEE-BD81-0CBE-88BD-4C7B938E5CF2}"/>
          </ac:spMkLst>
        </pc:spChg>
        <pc:spChg chg="add del">
          <ac:chgData name="Mohammed Yasser" userId="S::mohammed.yasser@hwccg.nhs.uk::aa124106-fced-4bdd-a624-5021fc9e05af" providerId="AD" clId="Web-{79DA4439-7A18-7355-52BF-F6F920E74457}" dt="2025-07-30T12:01:29.291" v="348"/>
          <ac:spMkLst>
            <pc:docMk/>
            <pc:sldMk cId="1497410686" sldId="2147474377"/>
            <ac:spMk id="38" creationId="{6BCD57EC-0313-EA1E-12B0-3929EE092EE8}"/>
          </ac:spMkLst>
        </pc:spChg>
        <pc:spChg chg="add del">
          <ac:chgData name="Mohammed Yasser" userId="S::mohammed.yasser@hwccg.nhs.uk::aa124106-fced-4bdd-a624-5021fc9e05af" providerId="AD" clId="Web-{79DA4439-7A18-7355-52BF-F6F920E74457}" dt="2025-07-30T12:01:29.291" v="347"/>
          <ac:spMkLst>
            <pc:docMk/>
            <pc:sldMk cId="1497410686" sldId="2147474377"/>
            <ac:spMk id="40" creationId="{D6914211-4951-8F8D-AA9C-BB677FFE8895}"/>
          </ac:spMkLst>
        </pc:spChg>
        <pc:spChg chg="add del">
          <ac:chgData name="Mohammed Yasser" userId="S::mohammed.yasser@hwccg.nhs.uk::aa124106-fced-4bdd-a624-5021fc9e05af" providerId="AD" clId="Web-{79DA4439-7A18-7355-52BF-F6F920E74457}" dt="2025-07-30T12:01:29.291" v="346"/>
          <ac:spMkLst>
            <pc:docMk/>
            <pc:sldMk cId="1497410686" sldId="2147474377"/>
            <ac:spMk id="42" creationId="{3BF7263C-C10D-CAD6-0C5A-7385426DE2FB}"/>
          </ac:spMkLst>
        </pc:spChg>
        <pc:picChg chg="add del">
          <ac:chgData name="Mohammed Yasser" userId="S::mohammed.yasser@hwccg.nhs.uk::aa124106-fced-4bdd-a624-5021fc9e05af" providerId="AD" clId="Web-{79DA4439-7A18-7355-52BF-F6F920E74457}" dt="2025-07-30T11:55:20.248" v="311"/>
          <ac:picMkLst>
            <pc:docMk/>
            <pc:sldMk cId="1497410686" sldId="2147474377"/>
            <ac:picMk id="18" creationId="{C8731A68-340F-044C-853F-9CEC151F0D43}"/>
          </ac:picMkLst>
        </pc:picChg>
        <pc:picChg chg="add del">
          <ac:chgData name="Mohammed Yasser" userId="S::mohammed.yasser@hwccg.nhs.uk::aa124106-fced-4bdd-a624-5021fc9e05af" providerId="AD" clId="Web-{79DA4439-7A18-7355-52BF-F6F920E74457}" dt="2025-07-30T11:55:20.248" v="310"/>
          <ac:picMkLst>
            <pc:docMk/>
            <pc:sldMk cId="1497410686" sldId="2147474377"/>
            <ac:picMk id="20" creationId="{78782E9D-8F4D-C298-DE46-5EFEF47B84EF}"/>
          </ac:picMkLst>
        </pc:picChg>
        <pc:picChg chg="add del">
          <ac:chgData name="Mohammed Yasser" userId="S::mohammed.yasser@hwccg.nhs.uk::aa124106-fced-4bdd-a624-5021fc9e05af" providerId="AD" clId="Web-{79DA4439-7A18-7355-52BF-F6F920E74457}" dt="2025-07-30T11:55:20.248" v="309"/>
          <ac:picMkLst>
            <pc:docMk/>
            <pc:sldMk cId="1497410686" sldId="2147474377"/>
            <ac:picMk id="22" creationId="{4129175F-9D90-94D2-946C-CE2EF2784E16}"/>
          </ac:picMkLst>
        </pc:picChg>
        <pc:picChg chg="add del">
          <ac:chgData name="Mohammed Yasser" userId="S::mohammed.yasser@hwccg.nhs.uk::aa124106-fced-4bdd-a624-5021fc9e05af" providerId="AD" clId="Web-{79DA4439-7A18-7355-52BF-F6F920E74457}" dt="2025-07-30T11:55:20.248" v="308"/>
          <ac:picMkLst>
            <pc:docMk/>
            <pc:sldMk cId="1497410686" sldId="2147474377"/>
            <ac:picMk id="24" creationId="{0F37EAB7-7C56-D89C-C06B-7E142C57CFB4}"/>
          </ac:picMkLst>
        </pc:picChg>
        <pc:picChg chg="add del">
          <ac:chgData name="Mohammed Yasser" userId="S::mohammed.yasser@hwccg.nhs.uk::aa124106-fced-4bdd-a624-5021fc9e05af" providerId="AD" clId="Web-{79DA4439-7A18-7355-52BF-F6F920E74457}" dt="2025-07-30T11:55:20.248" v="307"/>
          <ac:picMkLst>
            <pc:docMk/>
            <pc:sldMk cId="1497410686" sldId="2147474377"/>
            <ac:picMk id="26" creationId="{3D2BF0A7-C978-7BE8-E581-8F81B5700C40}"/>
          </ac:picMkLst>
        </pc:picChg>
        <pc:picChg chg="add del">
          <ac:chgData name="Mohammed Yasser" userId="S::mohammed.yasser@hwccg.nhs.uk::aa124106-fced-4bdd-a624-5021fc9e05af" providerId="AD" clId="Web-{79DA4439-7A18-7355-52BF-F6F920E74457}" dt="2025-07-30T11:55:20.248" v="306"/>
          <ac:picMkLst>
            <pc:docMk/>
            <pc:sldMk cId="1497410686" sldId="2147474377"/>
            <ac:picMk id="28" creationId="{A0E22986-5234-7286-5CA4-9E09C1EF9FC8}"/>
          </ac:picMkLst>
        </pc:picChg>
        <pc:picChg chg="add del">
          <ac:chgData name="Mohammed Yasser" userId="S::mohammed.yasser@hwccg.nhs.uk::aa124106-fced-4bdd-a624-5021fc9e05af" providerId="AD" clId="Web-{79DA4439-7A18-7355-52BF-F6F920E74457}" dt="2025-07-30T11:55:20.248" v="305"/>
          <ac:picMkLst>
            <pc:docMk/>
            <pc:sldMk cId="1497410686" sldId="2147474377"/>
            <ac:picMk id="30" creationId="{38270D5D-E445-0048-DBCB-E624A277787F}"/>
          </ac:picMkLst>
        </pc:picChg>
        <pc:picChg chg="add del">
          <ac:chgData name="Mohammed Yasser" userId="S::mohammed.yasser@hwccg.nhs.uk::aa124106-fced-4bdd-a624-5021fc9e05af" providerId="AD" clId="Web-{79DA4439-7A18-7355-52BF-F6F920E74457}" dt="2025-07-30T12:01:29.291" v="345"/>
          <ac:picMkLst>
            <pc:docMk/>
            <pc:sldMk cId="1497410686" sldId="2147474377"/>
            <ac:picMk id="44" creationId="{D93F7AF7-FB81-8312-3CEF-1D70C27D3791}"/>
          </ac:picMkLst>
        </pc:picChg>
        <pc:picChg chg="add del">
          <ac:chgData name="Mohammed Yasser" userId="S::mohammed.yasser@hwccg.nhs.uk::aa124106-fced-4bdd-a624-5021fc9e05af" providerId="AD" clId="Web-{79DA4439-7A18-7355-52BF-F6F920E74457}" dt="2025-07-30T12:01:29.291" v="344"/>
          <ac:picMkLst>
            <pc:docMk/>
            <pc:sldMk cId="1497410686" sldId="2147474377"/>
            <ac:picMk id="46" creationId="{C2AA20BD-D5B1-209A-E073-A3E166490C2D}"/>
          </ac:picMkLst>
        </pc:picChg>
        <pc:picChg chg="add del">
          <ac:chgData name="Mohammed Yasser" userId="S::mohammed.yasser@hwccg.nhs.uk::aa124106-fced-4bdd-a624-5021fc9e05af" providerId="AD" clId="Web-{79DA4439-7A18-7355-52BF-F6F920E74457}" dt="2025-07-30T12:01:29.291" v="343"/>
          <ac:picMkLst>
            <pc:docMk/>
            <pc:sldMk cId="1497410686" sldId="2147474377"/>
            <ac:picMk id="48" creationId="{D4983860-1B74-12CE-0FF1-0F7DDCDCB4A8}"/>
          </ac:picMkLst>
        </pc:picChg>
        <pc:picChg chg="add del">
          <ac:chgData name="Mohammed Yasser" userId="S::mohammed.yasser@hwccg.nhs.uk::aa124106-fced-4bdd-a624-5021fc9e05af" providerId="AD" clId="Web-{79DA4439-7A18-7355-52BF-F6F920E74457}" dt="2025-07-30T12:01:29.291" v="342"/>
          <ac:picMkLst>
            <pc:docMk/>
            <pc:sldMk cId="1497410686" sldId="2147474377"/>
            <ac:picMk id="50" creationId="{3766C084-C604-4228-651B-C6D92AF0E38B}"/>
          </ac:picMkLst>
        </pc:picChg>
        <pc:picChg chg="add del">
          <ac:chgData name="Mohammed Yasser" userId="S::mohammed.yasser@hwccg.nhs.uk::aa124106-fced-4bdd-a624-5021fc9e05af" providerId="AD" clId="Web-{79DA4439-7A18-7355-52BF-F6F920E74457}" dt="2025-07-30T12:01:29.291" v="341"/>
          <ac:picMkLst>
            <pc:docMk/>
            <pc:sldMk cId="1497410686" sldId="2147474377"/>
            <ac:picMk id="52" creationId="{3564531E-88AD-D830-A983-5F7B28168EC2}"/>
          </ac:picMkLst>
        </pc:picChg>
        <pc:picChg chg="add del">
          <ac:chgData name="Mohammed Yasser" userId="S::mohammed.yasser@hwccg.nhs.uk::aa124106-fced-4bdd-a624-5021fc9e05af" providerId="AD" clId="Web-{79DA4439-7A18-7355-52BF-F6F920E74457}" dt="2025-07-30T12:01:29.291" v="340"/>
          <ac:picMkLst>
            <pc:docMk/>
            <pc:sldMk cId="1497410686" sldId="2147474377"/>
            <ac:picMk id="54" creationId="{2875385B-CE46-FA47-0C71-859C0D30CBD7}"/>
          </ac:picMkLst>
        </pc:picChg>
        <pc:picChg chg="add del">
          <ac:chgData name="Mohammed Yasser" userId="S::mohammed.yasser@hwccg.nhs.uk::aa124106-fced-4bdd-a624-5021fc9e05af" providerId="AD" clId="Web-{79DA4439-7A18-7355-52BF-F6F920E74457}" dt="2025-07-30T12:01:29.291" v="339"/>
          <ac:picMkLst>
            <pc:docMk/>
            <pc:sldMk cId="1497410686" sldId="2147474377"/>
            <ac:picMk id="56" creationId="{93E493B4-0216-58AF-1E29-628D7438E4E3}"/>
          </ac:picMkLst>
        </pc:picChg>
        <pc:picChg chg="add mod">
          <ac:chgData name="Mohammed Yasser" userId="S::mohammed.yasser@hwccg.nhs.uk::aa124106-fced-4bdd-a624-5021fc9e05af" providerId="AD" clId="Web-{79DA4439-7A18-7355-52BF-F6F920E74457}" dt="2025-07-30T12:01:53.025" v="353" actId="1076"/>
          <ac:picMkLst>
            <pc:docMk/>
            <pc:sldMk cId="1497410686" sldId="2147474377"/>
            <ac:picMk id="58" creationId="{1FC6EA59-FF3C-0181-6338-4854FF163D1C}"/>
          </ac:picMkLst>
        </pc:picChg>
        <pc:picChg chg="add mod">
          <ac:chgData name="Mohammed Yasser" userId="S::mohammed.yasser@hwccg.nhs.uk::aa124106-fced-4bdd-a624-5021fc9e05af" providerId="AD" clId="Web-{79DA4439-7A18-7355-52BF-F6F920E74457}" dt="2025-07-30T12:02:07.197" v="355" actId="1076"/>
          <ac:picMkLst>
            <pc:docMk/>
            <pc:sldMk cId="1497410686" sldId="2147474377"/>
            <ac:picMk id="60" creationId="{D19A06BC-A166-47AF-BBFD-E439F377BD06}"/>
          </ac:picMkLst>
        </pc:picChg>
        <pc:picChg chg="add">
          <ac:chgData name="Mohammed Yasser" userId="S::mohammed.yasser@hwccg.nhs.uk::aa124106-fced-4bdd-a624-5021fc9e05af" providerId="AD" clId="Web-{79DA4439-7A18-7355-52BF-F6F920E74457}" dt="2025-07-30T12:02:14.056" v="356"/>
          <ac:picMkLst>
            <pc:docMk/>
            <pc:sldMk cId="1497410686" sldId="2147474377"/>
            <ac:picMk id="62" creationId="{353E88F1-B13B-9E03-CFE3-AFD5F92A2B01}"/>
          </ac:picMkLst>
        </pc:picChg>
        <pc:picChg chg="add">
          <ac:chgData name="Mohammed Yasser" userId="S::mohammed.yasser@hwccg.nhs.uk::aa124106-fced-4bdd-a624-5021fc9e05af" providerId="AD" clId="Web-{79DA4439-7A18-7355-52BF-F6F920E74457}" dt="2025-07-30T12:02:22.494" v="357"/>
          <ac:picMkLst>
            <pc:docMk/>
            <pc:sldMk cId="1497410686" sldId="2147474377"/>
            <ac:picMk id="64" creationId="{97C84C87-954B-844F-375B-F277DB59941C}"/>
          </ac:picMkLst>
        </pc:picChg>
        <pc:picChg chg="add">
          <ac:chgData name="Mohammed Yasser" userId="S::mohammed.yasser@hwccg.nhs.uk::aa124106-fced-4bdd-a624-5021fc9e05af" providerId="AD" clId="Web-{79DA4439-7A18-7355-52BF-F6F920E74457}" dt="2025-07-30T12:02:29.884" v="358"/>
          <ac:picMkLst>
            <pc:docMk/>
            <pc:sldMk cId="1497410686" sldId="2147474377"/>
            <ac:picMk id="66" creationId="{9082E8E9-89C2-F298-514E-0F5F8A3A7B27}"/>
          </ac:picMkLst>
        </pc:picChg>
        <pc:picChg chg="add">
          <ac:chgData name="Mohammed Yasser" userId="S::mohammed.yasser@hwccg.nhs.uk::aa124106-fced-4bdd-a624-5021fc9e05af" providerId="AD" clId="Web-{79DA4439-7A18-7355-52BF-F6F920E74457}" dt="2025-07-30T12:02:37.994" v="359"/>
          <ac:picMkLst>
            <pc:docMk/>
            <pc:sldMk cId="1497410686" sldId="2147474377"/>
            <ac:picMk id="68" creationId="{EB812FF8-132D-4EB0-0139-7A04F1642388}"/>
          </ac:picMkLst>
        </pc:picChg>
        <pc:picChg chg="add">
          <ac:chgData name="Mohammed Yasser" userId="S::mohammed.yasser@hwccg.nhs.uk::aa124106-fced-4bdd-a624-5021fc9e05af" providerId="AD" clId="Web-{79DA4439-7A18-7355-52BF-F6F920E74457}" dt="2025-07-30T12:02:50.056" v="360"/>
          <ac:picMkLst>
            <pc:docMk/>
            <pc:sldMk cId="1497410686" sldId="2147474377"/>
            <ac:picMk id="70" creationId="{BCA3FEF2-E03A-76B0-EF47-D02343FB0375}"/>
          </ac:picMkLst>
        </pc:picChg>
      </pc:sldChg>
      <pc:sldChg chg="add">
        <pc:chgData name="Mohammed Yasser" userId="S::mohammed.yasser@hwccg.nhs.uk::aa124106-fced-4bdd-a624-5021fc9e05af" providerId="AD" clId="Web-{79DA4439-7A18-7355-52BF-F6F920E74457}" dt="2025-07-30T12:06:28.514" v="372"/>
        <pc:sldMkLst>
          <pc:docMk/>
          <pc:sldMk cId="3635321275" sldId="2147474378"/>
        </pc:sldMkLst>
      </pc:sldChg>
      <pc:sldChg chg="add">
        <pc:chgData name="Mohammed Yasser" userId="S::mohammed.yasser@hwccg.nhs.uk::aa124106-fced-4bdd-a624-5021fc9e05af" providerId="AD" clId="Web-{79DA4439-7A18-7355-52BF-F6F920E74457}" dt="2025-07-30T12:11:11.764" v="375"/>
        <pc:sldMkLst>
          <pc:docMk/>
          <pc:sldMk cId="178353454" sldId="2147474379"/>
        </pc:sldMkLst>
      </pc:sldChg>
      <pc:sldChg chg="modSp add">
        <pc:chgData name="Mohammed Yasser" userId="S::mohammed.yasser@hwccg.nhs.uk::aa124106-fced-4bdd-a624-5021fc9e05af" providerId="AD" clId="Web-{79DA4439-7A18-7355-52BF-F6F920E74457}" dt="2025-07-30T12:33:32.402" v="624" actId="20577"/>
        <pc:sldMkLst>
          <pc:docMk/>
          <pc:sldMk cId="3029238140" sldId="2147474383"/>
        </pc:sldMkLst>
        <pc:spChg chg="mod">
          <ac:chgData name="Mohammed Yasser" userId="S::mohammed.yasser@hwccg.nhs.uk::aa124106-fced-4bdd-a624-5021fc9e05af" providerId="AD" clId="Web-{79DA4439-7A18-7355-52BF-F6F920E74457}" dt="2025-07-30T12:33:32.402" v="624" actId="20577"/>
          <ac:spMkLst>
            <pc:docMk/>
            <pc:sldMk cId="3029238140" sldId="2147474383"/>
            <ac:spMk id="3" creationId="{68901FAE-D5E3-753C-E4ED-C56265C57702}"/>
          </ac:spMkLst>
        </pc:spChg>
      </pc:sldChg>
      <pc:sldChg chg="modSp add">
        <pc:chgData name="Mohammed Yasser" userId="S::mohammed.yasser@hwccg.nhs.uk::aa124106-fced-4bdd-a624-5021fc9e05af" providerId="AD" clId="Web-{79DA4439-7A18-7355-52BF-F6F920E74457}" dt="2025-07-30T13:22:49.410" v="773" actId="20577"/>
        <pc:sldMkLst>
          <pc:docMk/>
          <pc:sldMk cId="4180556603" sldId="2147474384"/>
        </pc:sldMkLst>
        <pc:spChg chg="mod">
          <ac:chgData name="Mohammed Yasser" userId="S::mohammed.yasser@hwccg.nhs.uk::aa124106-fced-4bdd-a624-5021fc9e05af" providerId="AD" clId="Web-{79DA4439-7A18-7355-52BF-F6F920E74457}" dt="2025-07-30T13:22:49.410" v="773" actId="20577"/>
          <ac:spMkLst>
            <pc:docMk/>
            <pc:sldMk cId="4180556603" sldId="2147474384"/>
            <ac:spMk id="22" creationId="{24B4E4BB-47F4-4E05-CE69-148EBF01EFFC}"/>
          </ac:spMkLst>
        </pc:spChg>
      </pc:sldChg>
      <pc:sldChg chg="modSp add">
        <pc:chgData name="Mohammed Yasser" userId="S::mohammed.yasser@hwccg.nhs.uk::aa124106-fced-4bdd-a624-5021fc9e05af" providerId="AD" clId="Web-{79DA4439-7A18-7355-52BF-F6F920E74457}" dt="2025-07-30T13:18:33.813" v="743" actId="1076"/>
        <pc:sldMkLst>
          <pc:docMk/>
          <pc:sldMk cId="2261254500" sldId="2147474385"/>
        </pc:sldMkLst>
        <pc:spChg chg="mod">
          <ac:chgData name="Mohammed Yasser" userId="S::mohammed.yasser@hwccg.nhs.uk::aa124106-fced-4bdd-a624-5021fc9e05af" providerId="AD" clId="Web-{79DA4439-7A18-7355-52BF-F6F920E74457}" dt="2025-07-30T13:18:33.813" v="743" actId="1076"/>
          <ac:spMkLst>
            <pc:docMk/>
            <pc:sldMk cId="2261254500" sldId="2147474385"/>
            <ac:spMk id="47" creationId="{AB19F0EE-6276-BEC8-3879-8F345EE83256}"/>
          </ac:spMkLst>
        </pc:spChg>
      </pc:sldChg>
      <pc:sldMasterChg chg="add addSldLayout">
        <pc:chgData name="Mohammed Yasser" userId="S::mohammed.yasser@hwccg.nhs.uk::aa124106-fced-4bdd-a624-5021fc9e05af" providerId="AD" clId="Web-{79DA4439-7A18-7355-52BF-F6F920E74457}" dt="2025-07-30T12:06:28.514" v="372"/>
        <pc:sldMasterMkLst>
          <pc:docMk/>
          <pc:sldMasterMk cId="2460954070" sldId="2147483660"/>
        </pc:sldMasterMkLst>
        <pc:sldLayoutChg chg="add">
          <pc:chgData name="Mohammed Yasser" userId="S::mohammed.yasser@hwccg.nhs.uk::aa124106-fced-4bdd-a624-5021fc9e05af" providerId="AD" clId="Web-{79DA4439-7A18-7355-52BF-F6F920E74457}" dt="2025-07-30T12:06:28.514" v="372"/>
          <pc:sldLayoutMkLst>
            <pc:docMk/>
            <pc:sldMasterMk cId="2460954070" sldId="2147483660"/>
            <pc:sldLayoutMk cId="2385387890" sldId="2147483661"/>
          </pc:sldLayoutMkLst>
        </pc:sldLayoutChg>
        <pc:sldLayoutChg chg="add">
          <pc:chgData name="Mohammed Yasser" userId="S::mohammed.yasser@hwccg.nhs.uk::aa124106-fced-4bdd-a624-5021fc9e05af" providerId="AD" clId="Web-{79DA4439-7A18-7355-52BF-F6F920E74457}" dt="2025-07-30T12:06:28.514" v="372"/>
          <pc:sldLayoutMkLst>
            <pc:docMk/>
            <pc:sldMasterMk cId="2460954070" sldId="2147483660"/>
            <pc:sldLayoutMk cId="949138452" sldId="2147483662"/>
          </pc:sldLayoutMkLst>
        </pc:sldLayoutChg>
        <pc:sldLayoutChg chg="add">
          <pc:chgData name="Mohammed Yasser" userId="S::mohammed.yasser@hwccg.nhs.uk::aa124106-fced-4bdd-a624-5021fc9e05af" providerId="AD" clId="Web-{79DA4439-7A18-7355-52BF-F6F920E74457}" dt="2025-07-30T12:06:28.514" v="372"/>
          <pc:sldLayoutMkLst>
            <pc:docMk/>
            <pc:sldMasterMk cId="2460954070" sldId="2147483660"/>
            <pc:sldLayoutMk cId="2591524520" sldId="2147483663"/>
          </pc:sldLayoutMkLst>
        </pc:sldLayoutChg>
        <pc:sldLayoutChg chg="add">
          <pc:chgData name="Mohammed Yasser" userId="S::mohammed.yasser@hwccg.nhs.uk::aa124106-fced-4bdd-a624-5021fc9e05af" providerId="AD" clId="Web-{79DA4439-7A18-7355-52BF-F6F920E74457}" dt="2025-07-30T12:06:28.514" v="372"/>
          <pc:sldLayoutMkLst>
            <pc:docMk/>
            <pc:sldMasterMk cId="2460954070" sldId="2147483660"/>
            <pc:sldLayoutMk cId="1203092039" sldId="2147483664"/>
          </pc:sldLayoutMkLst>
        </pc:sldLayoutChg>
        <pc:sldLayoutChg chg="add">
          <pc:chgData name="Mohammed Yasser" userId="S::mohammed.yasser@hwccg.nhs.uk::aa124106-fced-4bdd-a624-5021fc9e05af" providerId="AD" clId="Web-{79DA4439-7A18-7355-52BF-F6F920E74457}" dt="2025-07-30T12:06:28.514" v="372"/>
          <pc:sldLayoutMkLst>
            <pc:docMk/>
            <pc:sldMasterMk cId="2460954070" sldId="2147483660"/>
            <pc:sldLayoutMk cId="3733172339" sldId="2147483665"/>
          </pc:sldLayoutMkLst>
        </pc:sldLayoutChg>
        <pc:sldLayoutChg chg="add">
          <pc:chgData name="Mohammed Yasser" userId="S::mohammed.yasser@hwccg.nhs.uk::aa124106-fced-4bdd-a624-5021fc9e05af" providerId="AD" clId="Web-{79DA4439-7A18-7355-52BF-F6F920E74457}" dt="2025-07-30T12:06:28.514" v="372"/>
          <pc:sldLayoutMkLst>
            <pc:docMk/>
            <pc:sldMasterMk cId="2460954070" sldId="2147483660"/>
            <pc:sldLayoutMk cId="3210312558" sldId="2147483666"/>
          </pc:sldLayoutMkLst>
        </pc:sldLayoutChg>
        <pc:sldLayoutChg chg="add">
          <pc:chgData name="Mohammed Yasser" userId="S::mohammed.yasser@hwccg.nhs.uk::aa124106-fced-4bdd-a624-5021fc9e05af" providerId="AD" clId="Web-{79DA4439-7A18-7355-52BF-F6F920E74457}" dt="2025-07-30T12:06:28.514" v="372"/>
          <pc:sldLayoutMkLst>
            <pc:docMk/>
            <pc:sldMasterMk cId="2460954070" sldId="2147483660"/>
            <pc:sldLayoutMk cId="3146388984" sldId="2147483667"/>
          </pc:sldLayoutMkLst>
        </pc:sldLayoutChg>
        <pc:sldLayoutChg chg="add">
          <pc:chgData name="Mohammed Yasser" userId="S::mohammed.yasser@hwccg.nhs.uk::aa124106-fced-4bdd-a624-5021fc9e05af" providerId="AD" clId="Web-{79DA4439-7A18-7355-52BF-F6F920E74457}" dt="2025-07-30T12:06:28.514" v="372"/>
          <pc:sldLayoutMkLst>
            <pc:docMk/>
            <pc:sldMasterMk cId="2460954070" sldId="2147483660"/>
            <pc:sldLayoutMk cId="3171841454" sldId="2147483668"/>
          </pc:sldLayoutMkLst>
        </pc:sldLayoutChg>
        <pc:sldLayoutChg chg="add">
          <pc:chgData name="Mohammed Yasser" userId="S::mohammed.yasser@hwccg.nhs.uk::aa124106-fced-4bdd-a624-5021fc9e05af" providerId="AD" clId="Web-{79DA4439-7A18-7355-52BF-F6F920E74457}" dt="2025-07-30T12:06:28.514" v="372"/>
          <pc:sldLayoutMkLst>
            <pc:docMk/>
            <pc:sldMasterMk cId="2460954070" sldId="2147483660"/>
            <pc:sldLayoutMk cId="1718958274" sldId="2147483669"/>
          </pc:sldLayoutMkLst>
        </pc:sldLayoutChg>
        <pc:sldLayoutChg chg="add">
          <pc:chgData name="Mohammed Yasser" userId="S::mohammed.yasser@hwccg.nhs.uk::aa124106-fced-4bdd-a624-5021fc9e05af" providerId="AD" clId="Web-{79DA4439-7A18-7355-52BF-F6F920E74457}" dt="2025-07-30T12:06:28.514" v="372"/>
          <pc:sldLayoutMkLst>
            <pc:docMk/>
            <pc:sldMasterMk cId="2460954070" sldId="2147483660"/>
            <pc:sldLayoutMk cId="2202905451" sldId="2147483670"/>
          </pc:sldLayoutMkLst>
        </pc:sldLayoutChg>
        <pc:sldLayoutChg chg="add">
          <pc:chgData name="Mohammed Yasser" userId="S::mohammed.yasser@hwccg.nhs.uk::aa124106-fced-4bdd-a624-5021fc9e05af" providerId="AD" clId="Web-{79DA4439-7A18-7355-52BF-F6F920E74457}" dt="2025-07-30T12:06:28.514" v="372"/>
          <pc:sldLayoutMkLst>
            <pc:docMk/>
            <pc:sldMasterMk cId="2460954070" sldId="2147483660"/>
            <pc:sldLayoutMk cId="3479445657" sldId="2147483671"/>
          </pc:sldLayoutMkLst>
        </pc:sldLayoutChg>
      </pc:sldMasterChg>
      <pc:sldMasterChg chg="replId modSldLayout">
        <pc:chgData name="Mohammed Yasser" userId="S::mohammed.yasser@hwccg.nhs.uk::aa124106-fced-4bdd-a624-5021fc9e05af" providerId="AD" clId="Web-{79DA4439-7A18-7355-52BF-F6F920E74457}" dt="2025-07-30T12:06:28.514" v="372"/>
        <pc:sldMasterMkLst>
          <pc:docMk/>
          <pc:sldMasterMk cId="569951513" sldId="2147483672"/>
        </pc:sldMasterMkLst>
        <pc:sldLayoutChg chg="replId">
          <pc:chgData name="Mohammed Yasser" userId="S::mohammed.yasser@hwccg.nhs.uk::aa124106-fced-4bdd-a624-5021fc9e05af" providerId="AD" clId="Web-{79DA4439-7A18-7355-52BF-F6F920E74457}" dt="2025-07-30T12:06:28.514" v="372"/>
          <pc:sldLayoutMkLst>
            <pc:docMk/>
            <pc:sldMasterMk cId="569951513" sldId="2147483672"/>
            <pc:sldLayoutMk cId="1587019436" sldId="2147483673"/>
          </pc:sldLayoutMkLst>
        </pc:sldLayoutChg>
        <pc:sldLayoutChg chg="replId">
          <pc:chgData name="Mohammed Yasser" userId="S::mohammed.yasser@hwccg.nhs.uk::aa124106-fced-4bdd-a624-5021fc9e05af" providerId="AD" clId="Web-{79DA4439-7A18-7355-52BF-F6F920E74457}" dt="2025-07-30T12:06:28.514" v="372"/>
          <pc:sldLayoutMkLst>
            <pc:docMk/>
            <pc:sldMasterMk cId="569951513" sldId="2147483672"/>
            <pc:sldLayoutMk cId="1226305307" sldId="2147483674"/>
          </pc:sldLayoutMkLst>
        </pc:sldLayoutChg>
        <pc:sldLayoutChg chg="replId">
          <pc:chgData name="Mohammed Yasser" userId="S::mohammed.yasser@hwccg.nhs.uk::aa124106-fced-4bdd-a624-5021fc9e05af" providerId="AD" clId="Web-{79DA4439-7A18-7355-52BF-F6F920E74457}" dt="2025-07-30T12:06:28.514" v="372"/>
          <pc:sldLayoutMkLst>
            <pc:docMk/>
            <pc:sldMasterMk cId="569951513" sldId="2147483672"/>
            <pc:sldLayoutMk cId="761785861" sldId="2147483675"/>
          </pc:sldLayoutMkLst>
        </pc:sldLayoutChg>
        <pc:sldLayoutChg chg="replId">
          <pc:chgData name="Mohammed Yasser" userId="S::mohammed.yasser@hwccg.nhs.uk::aa124106-fced-4bdd-a624-5021fc9e05af" providerId="AD" clId="Web-{79DA4439-7A18-7355-52BF-F6F920E74457}" dt="2025-07-30T12:06:28.514" v="372"/>
          <pc:sldLayoutMkLst>
            <pc:docMk/>
            <pc:sldMasterMk cId="569951513" sldId="2147483672"/>
            <pc:sldLayoutMk cId="679115069" sldId="2147483676"/>
          </pc:sldLayoutMkLst>
        </pc:sldLayoutChg>
        <pc:sldLayoutChg chg="replId">
          <pc:chgData name="Mohammed Yasser" userId="S::mohammed.yasser@hwccg.nhs.uk::aa124106-fced-4bdd-a624-5021fc9e05af" providerId="AD" clId="Web-{79DA4439-7A18-7355-52BF-F6F920E74457}" dt="2025-07-30T12:06:28.514" v="372"/>
          <pc:sldLayoutMkLst>
            <pc:docMk/>
            <pc:sldMasterMk cId="569951513" sldId="2147483672"/>
            <pc:sldLayoutMk cId="2912713115" sldId="2147483677"/>
          </pc:sldLayoutMkLst>
        </pc:sldLayoutChg>
        <pc:sldLayoutChg chg="replId">
          <pc:chgData name="Mohammed Yasser" userId="S::mohammed.yasser@hwccg.nhs.uk::aa124106-fced-4bdd-a624-5021fc9e05af" providerId="AD" clId="Web-{79DA4439-7A18-7355-52BF-F6F920E74457}" dt="2025-07-30T12:06:28.514" v="372"/>
          <pc:sldLayoutMkLst>
            <pc:docMk/>
            <pc:sldMasterMk cId="569951513" sldId="2147483672"/>
            <pc:sldLayoutMk cId="3076621878" sldId="2147483678"/>
          </pc:sldLayoutMkLst>
        </pc:sldLayoutChg>
        <pc:sldLayoutChg chg="replId">
          <pc:chgData name="Mohammed Yasser" userId="S::mohammed.yasser@hwccg.nhs.uk::aa124106-fced-4bdd-a624-5021fc9e05af" providerId="AD" clId="Web-{79DA4439-7A18-7355-52BF-F6F920E74457}" dt="2025-07-30T12:06:28.514" v="372"/>
          <pc:sldLayoutMkLst>
            <pc:docMk/>
            <pc:sldMasterMk cId="569951513" sldId="2147483672"/>
            <pc:sldLayoutMk cId="2983465431" sldId="2147483679"/>
          </pc:sldLayoutMkLst>
        </pc:sldLayoutChg>
        <pc:sldLayoutChg chg="replId">
          <pc:chgData name="Mohammed Yasser" userId="S::mohammed.yasser@hwccg.nhs.uk::aa124106-fced-4bdd-a624-5021fc9e05af" providerId="AD" clId="Web-{79DA4439-7A18-7355-52BF-F6F920E74457}" dt="2025-07-30T12:06:28.514" v="372"/>
          <pc:sldLayoutMkLst>
            <pc:docMk/>
            <pc:sldMasterMk cId="569951513" sldId="2147483672"/>
            <pc:sldLayoutMk cId="376155715" sldId="2147483680"/>
          </pc:sldLayoutMkLst>
        </pc:sldLayoutChg>
        <pc:sldLayoutChg chg="replId">
          <pc:chgData name="Mohammed Yasser" userId="S::mohammed.yasser@hwccg.nhs.uk::aa124106-fced-4bdd-a624-5021fc9e05af" providerId="AD" clId="Web-{79DA4439-7A18-7355-52BF-F6F920E74457}" dt="2025-07-30T12:06:28.514" v="372"/>
          <pc:sldLayoutMkLst>
            <pc:docMk/>
            <pc:sldMasterMk cId="569951513" sldId="2147483672"/>
            <pc:sldLayoutMk cId="4041867132" sldId="2147483681"/>
          </pc:sldLayoutMkLst>
        </pc:sldLayoutChg>
        <pc:sldLayoutChg chg="replId">
          <pc:chgData name="Mohammed Yasser" userId="S::mohammed.yasser@hwccg.nhs.uk::aa124106-fced-4bdd-a624-5021fc9e05af" providerId="AD" clId="Web-{79DA4439-7A18-7355-52BF-F6F920E74457}" dt="2025-07-30T12:06:28.514" v="372"/>
          <pc:sldLayoutMkLst>
            <pc:docMk/>
            <pc:sldMasterMk cId="569951513" sldId="2147483672"/>
            <pc:sldLayoutMk cId="2644012516" sldId="2147483682"/>
          </pc:sldLayoutMkLst>
        </pc:sldLayoutChg>
        <pc:sldLayoutChg chg="replId">
          <pc:chgData name="Mohammed Yasser" userId="S::mohammed.yasser@hwccg.nhs.uk::aa124106-fced-4bdd-a624-5021fc9e05af" providerId="AD" clId="Web-{79DA4439-7A18-7355-52BF-F6F920E74457}" dt="2025-07-30T12:06:28.514" v="372"/>
          <pc:sldLayoutMkLst>
            <pc:docMk/>
            <pc:sldMasterMk cId="569951513" sldId="2147483672"/>
            <pc:sldLayoutMk cId="714792217" sldId="2147483683"/>
          </pc:sldLayoutMkLst>
        </pc:sldLayoutChg>
      </pc:sldMasterChg>
    </pc:docChg>
  </pc:docChgLst>
  <pc:docChgLst>
    <pc:chgData name="Mohammed Yasser" userId="S::mohammed.yasser@hwccg.nhs.uk::aa124106-fced-4bdd-a624-5021fc9e05af" providerId="AD" clId="Web-{99A6405E-085B-4446-CEE3-19991D557F8C}"/>
    <pc:docChg chg="addSld delSld modSld sldOrd">
      <pc:chgData name="Mohammed Yasser" userId="S::mohammed.yasser@hwccg.nhs.uk::aa124106-fced-4bdd-a624-5021fc9e05af" providerId="AD" clId="Web-{99A6405E-085B-4446-CEE3-19991D557F8C}" dt="2025-07-31T13:01:10.260" v="553" actId="1076"/>
      <pc:docMkLst>
        <pc:docMk/>
      </pc:docMkLst>
      <pc:sldChg chg="modSp del">
        <pc:chgData name="Mohammed Yasser" userId="S::mohammed.yasser@hwccg.nhs.uk::aa124106-fced-4bdd-a624-5021fc9e05af" providerId="AD" clId="Web-{99A6405E-085B-4446-CEE3-19991D557F8C}" dt="2025-07-31T12:56:31.587" v="493"/>
        <pc:sldMkLst>
          <pc:docMk/>
          <pc:sldMk cId="1467083333" sldId="2147474361"/>
        </pc:sldMkLst>
        <pc:spChg chg="mod">
          <ac:chgData name="Mohammed Yasser" userId="S::mohammed.yasser@hwccg.nhs.uk::aa124106-fced-4bdd-a624-5021fc9e05af" providerId="AD" clId="Web-{99A6405E-085B-4446-CEE3-19991D557F8C}" dt="2025-07-31T12:11:51.884" v="107" actId="20577"/>
          <ac:spMkLst>
            <pc:docMk/>
            <pc:sldMk cId="1467083333" sldId="2147474361"/>
            <ac:spMk id="2" creationId="{397965E7-3386-BF4D-39F5-CA5CEBA902BB}"/>
          </ac:spMkLst>
        </pc:spChg>
        <pc:spChg chg="mod">
          <ac:chgData name="Mohammed Yasser" userId="S::mohammed.yasser@hwccg.nhs.uk::aa124106-fced-4bdd-a624-5021fc9e05af" providerId="AD" clId="Web-{99A6405E-085B-4446-CEE3-19991D557F8C}" dt="2025-07-31T12:14:37.408" v="159" actId="20577"/>
          <ac:spMkLst>
            <pc:docMk/>
            <pc:sldMk cId="1467083333" sldId="2147474361"/>
            <ac:spMk id="3" creationId="{E178A196-7F38-181C-3929-0B51C459DEE1}"/>
          </ac:spMkLst>
        </pc:spChg>
      </pc:sldChg>
      <pc:sldChg chg="modSp">
        <pc:chgData name="Mohammed Yasser" userId="S::mohammed.yasser@hwccg.nhs.uk::aa124106-fced-4bdd-a624-5021fc9e05af" providerId="AD" clId="Web-{99A6405E-085B-4446-CEE3-19991D557F8C}" dt="2025-07-31T12:58:04.994" v="503" actId="14100"/>
        <pc:sldMkLst>
          <pc:docMk/>
          <pc:sldMk cId="3226844508" sldId="2147474365"/>
        </pc:sldMkLst>
        <pc:picChg chg="mod">
          <ac:chgData name="Mohammed Yasser" userId="S::mohammed.yasser@hwccg.nhs.uk::aa124106-fced-4bdd-a624-5021fc9e05af" providerId="AD" clId="Web-{99A6405E-085B-4446-CEE3-19991D557F8C}" dt="2025-07-31T12:57:39.025" v="499" actId="14100"/>
          <ac:picMkLst>
            <pc:docMk/>
            <pc:sldMk cId="3226844508" sldId="2147474365"/>
            <ac:picMk id="7" creationId="{D0A91354-345C-81C6-D568-2EDEA7409DC0}"/>
          </ac:picMkLst>
        </pc:picChg>
        <pc:picChg chg="mod">
          <ac:chgData name="Mohammed Yasser" userId="S::mohammed.yasser@hwccg.nhs.uk::aa124106-fced-4bdd-a624-5021fc9e05af" providerId="AD" clId="Web-{99A6405E-085B-4446-CEE3-19991D557F8C}" dt="2025-07-31T12:57:57.259" v="502" actId="14100"/>
          <ac:picMkLst>
            <pc:docMk/>
            <pc:sldMk cId="3226844508" sldId="2147474365"/>
            <ac:picMk id="8" creationId="{7141507F-7197-B2B8-77A1-69749D5367B4}"/>
          </ac:picMkLst>
        </pc:picChg>
        <pc:picChg chg="mod">
          <ac:chgData name="Mohammed Yasser" userId="S::mohammed.yasser@hwccg.nhs.uk::aa124106-fced-4bdd-a624-5021fc9e05af" providerId="AD" clId="Web-{99A6405E-085B-4446-CEE3-19991D557F8C}" dt="2025-07-31T12:58:04.994" v="503" actId="14100"/>
          <ac:picMkLst>
            <pc:docMk/>
            <pc:sldMk cId="3226844508" sldId="2147474365"/>
            <ac:picMk id="10" creationId="{96DD629F-4D59-DEA5-69FF-317750F60475}"/>
          </ac:picMkLst>
        </pc:picChg>
      </pc:sldChg>
      <pc:sldChg chg="addSp modSp del">
        <pc:chgData name="Mohammed Yasser" userId="S::mohammed.yasser@hwccg.nhs.uk::aa124106-fced-4bdd-a624-5021fc9e05af" providerId="AD" clId="Web-{99A6405E-085B-4446-CEE3-19991D557F8C}" dt="2025-07-31T12:28:02.454" v="266"/>
        <pc:sldMkLst>
          <pc:docMk/>
          <pc:sldMk cId="2055975431" sldId="2147474369"/>
        </pc:sldMkLst>
        <pc:spChg chg="add mod">
          <ac:chgData name="Mohammed Yasser" userId="S::mohammed.yasser@hwccg.nhs.uk::aa124106-fced-4bdd-a624-5021fc9e05af" providerId="AD" clId="Web-{99A6405E-085B-4446-CEE3-19991D557F8C}" dt="2025-07-31T12:26:06.406" v="264" actId="20577"/>
          <ac:spMkLst>
            <pc:docMk/>
            <pc:sldMk cId="2055975431" sldId="2147474369"/>
            <ac:spMk id="5" creationId="{836AB479-26A1-FCC3-01E7-A812B7960880}"/>
          </ac:spMkLst>
        </pc:spChg>
      </pc:sldChg>
      <pc:sldChg chg="del">
        <pc:chgData name="Mohammed Yasser" userId="S::mohammed.yasser@hwccg.nhs.uk::aa124106-fced-4bdd-a624-5021fc9e05af" providerId="AD" clId="Web-{99A6405E-085B-4446-CEE3-19991D557F8C}" dt="2025-07-31T12:35:56.612" v="268"/>
        <pc:sldMkLst>
          <pc:docMk/>
          <pc:sldMk cId="3983949326" sldId="2147474370"/>
        </pc:sldMkLst>
      </pc:sldChg>
      <pc:sldChg chg="addSp modSp del">
        <pc:chgData name="Mohammed Yasser" userId="S::mohammed.yasser@hwccg.nhs.uk::aa124106-fced-4bdd-a624-5021fc9e05af" providerId="AD" clId="Web-{99A6405E-085B-4446-CEE3-19991D557F8C}" dt="2025-07-31T12:45:25.667" v="317"/>
        <pc:sldMkLst>
          <pc:docMk/>
          <pc:sldMk cId="1388143494" sldId="2147474371"/>
        </pc:sldMkLst>
        <pc:spChg chg="mod">
          <ac:chgData name="Mohammed Yasser" userId="S::mohammed.yasser@hwccg.nhs.uk::aa124106-fced-4bdd-a624-5021fc9e05af" providerId="AD" clId="Web-{99A6405E-085B-4446-CEE3-19991D557F8C}" dt="2025-07-31T12:10:12.006" v="89" actId="1076"/>
          <ac:spMkLst>
            <pc:docMk/>
            <pc:sldMk cId="1388143494" sldId="2147474371"/>
            <ac:spMk id="5" creationId="{A45031B8-74E8-903C-1D0F-9DDB60EBEC34}"/>
          </ac:spMkLst>
        </pc:spChg>
        <pc:picChg chg="add mod">
          <ac:chgData name="Mohammed Yasser" userId="S::mohammed.yasser@hwccg.nhs.uk::aa124106-fced-4bdd-a624-5021fc9e05af" providerId="AD" clId="Web-{99A6405E-085B-4446-CEE3-19991D557F8C}" dt="2025-07-31T12:23:29.795" v="204" actId="1076"/>
          <ac:picMkLst>
            <pc:docMk/>
            <pc:sldMk cId="1388143494" sldId="2147474371"/>
            <ac:picMk id="6" creationId="{F0E6D348-A17D-FF01-44BF-07E03A795C84}"/>
          </ac:picMkLst>
        </pc:picChg>
      </pc:sldChg>
      <pc:sldChg chg="delSp modSp">
        <pc:chgData name="Mohammed Yasser" userId="S::mohammed.yasser@hwccg.nhs.uk::aa124106-fced-4bdd-a624-5021fc9e05af" providerId="AD" clId="Web-{99A6405E-085B-4446-CEE3-19991D557F8C}" dt="2025-07-31T13:00:11.588" v="539" actId="1076"/>
        <pc:sldMkLst>
          <pc:docMk/>
          <pc:sldMk cId="1648619765" sldId="2147474375"/>
        </pc:sldMkLst>
        <pc:picChg chg="mod">
          <ac:chgData name="Mohammed Yasser" userId="S::mohammed.yasser@hwccg.nhs.uk::aa124106-fced-4bdd-a624-5021fc9e05af" providerId="AD" clId="Web-{99A6405E-085B-4446-CEE3-19991D557F8C}" dt="2025-07-31T13:00:11.588" v="539" actId="1076"/>
          <ac:picMkLst>
            <pc:docMk/>
            <pc:sldMk cId="1648619765" sldId="2147474375"/>
            <ac:picMk id="5" creationId="{11BDBDC8-A106-605E-017E-4CF91344825A}"/>
          </ac:picMkLst>
        </pc:picChg>
        <pc:picChg chg="mod">
          <ac:chgData name="Mohammed Yasser" userId="S::mohammed.yasser@hwccg.nhs.uk::aa124106-fced-4bdd-a624-5021fc9e05af" providerId="AD" clId="Web-{99A6405E-085B-4446-CEE3-19991D557F8C}" dt="2025-07-31T12:59:37.478" v="528" actId="1076"/>
          <ac:picMkLst>
            <pc:docMk/>
            <pc:sldMk cId="1648619765" sldId="2147474375"/>
            <ac:picMk id="7" creationId="{905A581F-818F-C1DE-42BC-3533922737B8}"/>
          </ac:picMkLst>
        </pc:picChg>
        <pc:picChg chg="mod">
          <ac:chgData name="Mohammed Yasser" userId="S::mohammed.yasser@hwccg.nhs.uk::aa124106-fced-4bdd-a624-5021fc9e05af" providerId="AD" clId="Web-{99A6405E-085B-4446-CEE3-19991D557F8C}" dt="2025-07-31T13:00:05.478" v="537" actId="14100"/>
          <ac:picMkLst>
            <pc:docMk/>
            <pc:sldMk cId="1648619765" sldId="2147474375"/>
            <ac:picMk id="8" creationId="{9B948649-2E5A-6E5E-48B6-F1A534BF268A}"/>
          </ac:picMkLst>
        </pc:picChg>
        <pc:picChg chg="mod">
          <ac:chgData name="Mohammed Yasser" userId="S::mohammed.yasser@hwccg.nhs.uk::aa124106-fced-4bdd-a624-5021fc9e05af" providerId="AD" clId="Web-{99A6405E-085B-4446-CEE3-19991D557F8C}" dt="2025-07-31T12:59:51.166" v="533" actId="14100"/>
          <ac:picMkLst>
            <pc:docMk/>
            <pc:sldMk cId="1648619765" sldId="2147474375"/>
            <ac:picMk id="10" creationId="{36964016-8947-ABB5-B376-9E2278810D40}"/>
          </ac:picMkLst>
        </pc:picChg>
        <pc:picChg chg="mod">
          <ac:chgData name="Mohammed Yasser" userId="S::mohammed.yasser@hwccg.nhs.uk::aa124106-fced-4bdd-a624-5021fc9e05af" providerId="AD" clId="Web-{99A6405E-085B-4446-CEE3-19991D557F8C}" dt="2025-07-31T12:59:53.041" v="534" actId="1076"/>
          <ac:picMkLst>
            <pc:docMk/>
            <pc:sldMk cId="1648619765" sldId="2147474375"/>
            <ac:picMk id="12" creationId="{B965B00E-D5C0-7C54-0009-37861FEC39C7}"/>
          </ac:picMkLst>
        </pc:picChg>
        <pc:picChg chg="del">
          <ac:chgData name="Mohammed Yasser" userId="S::mohammed.yasser@hwccg.nhs.uk::aa124106-fced-4bdd-a624-5021fc9e05af" providerId="AD" clId="Web-{99A6405E-085B-4446-CEE3-19991D557F8C}" dt="2025-07-31T12:58:45.134" v="508"/>
          <ac:picMkLst>
            <pc:docMk/>
            <pc:sldMk cId="1648619765" sldId="2147474375"/>
            <ac:picMk id="14" creationId="{271B392D-07E6-DD37-5E3A-2DB001981538}"/>
          </ac:picMkLst>
        </pc:picChg>
        <pc:picChg chg="del">
          <ac:chgData name="Mohammed Yasser" userId="S::mohammed.yasser@hwccg.nhs.uk::aa124106-fced-4bdd-a624-5021fc9e05af" providerId="AD" clId="Web-{99A6405E-085B-4446-CEE3-19991D557F8C}" dt="2025-07-31T12:58:43.244" v="507"/>
          <ac:picMkLst>
            <pc:docMk/>
            <pc:sldMk cId="1648619765" sldId="2147474375"/>
            <ac:picMk id="16" creationId="{907DE85F-7BBC-4D4A-9E14-DDC085CEB9C9}"/>
          </ac:picMkLst>
        </pc:picChg>
      </pc:sldChg>
      <pc:sldChg chg="modSp">
        <pc:chgData name="Mohammed Yasser" userId="S::mohammed.yasser@hwccg.nhs.uk::aa124106-fced-4bdd-a624-5021fc9e05af" providerId="AD" clId="Web-{99A6405E-085B-4446-CEE3-19991D557F8C}" dt="2025-07-31T12:57:11.900" v="495" actId="20577"/>
        <pc:sldMkLst>
          <pc:docMk/>
          <pc:sldMk cId="178353454" sldId="2147474379"/>
        </pc:sldMkLst>
        <pc:spChg chg="mod">
          <ac:chgData name="Mohammed Yasser" userId="S::mohammed.yasser@hwccg.nhs.uk::aa124106-fced-4bdd-a624-5021fc9e05af" providerId="AD" clId="Web-{99A6405E-085B-4446-CEE3-19991D557F8C}" dt="2025-07-31T12:57:11.900" v="495" actId="20577"/>
          <ac:spMkLst>
            <pc:docMk/>
            <pc:sldMk cId="178353454" sldId="2147474379"/>
            <ac:spMk id="3" creationId="{6DDD2CDA-17F7-76E5-674B-45CB43B36C7B}"/>
          </ac:spMkLst>
        </pc:spChg>
      </pc:sldChg>
      <pc:sldChg chg="addSp delSp modSp new del">
        <pc:chgData name="Mohammed Yasser" userId="S::mohammed.yasser@hwccg.nhs.uk::aa124106-fced-4bdd-a624-5021fc9e05af" providerId="AD" clId="Web-{99A6405E-085B-4446-CEE3-19991D557F8C}" dt="2025-07-31T12:49:47.086" v="363"/>
        <pc:sldMkLst>
          <pc:docMk/>
          <pc:sldMk cId="2492328907" sldId="2147474386"/>
        </pc:sldMkLst>
        <pc:spChg chg="mod">
          <ac:chgData name="Mohammed Yasser" userId="S::mohammed.yasser@hwccg.nhs.uk::aa124106-fced-4bdd-a624-5021fc9e05af" providerId="AD" clId="Web-{99A6405E-085B-4446-CEE3-19991D557F8C}" dt="2025-07-31T12:17:45.523" v="175" actId="1076"/>
          <ac:spMkLst>
            <pc:docMk/>
            <pc:sldMk cId="2492328907" sldId="2147474386"/>
            <ac:spMk id="2" creationId="{5C1BD6DD-447C-B4B3-EF94-91B235B6F6C7}"/>
          </ac:spMkLst>
        </pc:spChg>
        <pc:spChg chg="add mod">
          <ac:chgData name="Mohammed Yasser" userId="S::mohammed.yasser@hwccg.nhs.uk::aa124106-fced-4bdd-a624-5021fc9e05af" providerId="AD" clId="Web-{99A6405E-085B-4446-CEE3-19991D557F8C}" dt="2025-07-31T12:17:48.852" v="176" actId="1076"/>
          <ac:spMkLst>
            <pc:docMk/>
            <pc:sldMk cId="2492328907" sldId="2147474386"/>
            <ac:spMk id="3" creationId="{839DD084-BFA5-27F4-CD0E-1EFD7499C059}"/>
          </ac:spMkLst>
        </pc:spChg>
        <pc:spChg chg="del mod">
          <ac:chgData name="Mohammed Yasser" userId="S::mohammed.yasser@hwccg.nhs.uk::aa124106-fced-4bdd-a624-5021fc9e05af" providerId="AD" clId="Web-{99A6405E-085B-4446-CEE3-19991D557F8C}" dt="2025-07-31T09:58:21.331" v="3"/>
          <ac:spMkLst>
            <pc:docMk/>
            <pc:sldMk cId="2492328907" sldId="2147474386"/>
            <ac:spMk id="3" creationId="{F446AE5C-D87D-4746-C9C5-2C38A38AC206}"/>
          </ac:spMkLst>
        </pc:spChg>
        <pc:picChg chg="add mod">
          <ac:chgData name="Mohammed Yasser" userId="S::mohammed.yasser@hwccg.nhs.uk::aa124106-fced-4bdd-a624-5021fc9e05af" providerId="AD" clId="Web-{99A6405E-085B-4446-CEE3-19991D557F8C}" dt="2025-07-31T12:17:22.882" v="173" actId="1076"/>
          <ac:picMkLst>
            <pc:docMk/>
            <pc:sldMk cId="2492328907" sldId="2147474386"/>
            <ac:picMk id="5" creationId="{9E423319-DFBB-AE37-6F2D-DB34EC93B77A}"/>
          </ac:picMkLst>
        </pc:picChg>
        <pc:picChg chg="add mod">
          <ac:chgData name="Mohammed Yasser" userId="S::mohammed.yasser@hwccg.nhs.uk::aa124106-fced-4bdd-a624-5021fc9e05af" providerId="AD" clId="Web-{99A6405E-085B-4446-CEE3-19991D557F8C}" dt="2025-07-31T12:17:24.695" v="174" actId="1076"/>
          <ac:picMkLst>
            <pc:docMk/>
            <pc:sldMk cId="2492328907" sldId="2147474386"/>
            <ac:picMk id="6" creationId="{FBD8E108-5F45-950B-130E-12AE0DF89681}"/>
          </ac:picMkLst>
        </pc:picChg>
      </pc:sldChg>
      <pc:sldChg chg="addSp delSp modSp new mod setBg">
        <pc:chgData name="Mohammed Yasser" userId="S::mohammed.yasser@hwccg.nhs.uk::aa124106-fced-4bdd-a624-5021fc9e05af" providerId="AD" clId="Web-{99A6405E-085B-4446-CEE3-19991D557F8C}" dt="2025-07-31T12:46:58.735" v="340" actId="1076"/>
        <pc:sldMkLst>
          <pc:docMk/>
          <pc:sldMk cId="2459072" sldId="2147474387"/>
        </pc:sldMkLst>
        <pc:spChg chg="mod">
          <ac:chgData name="Mohammed Yasser" userId="S::mohammed.yasser@hwccg.nhs.uk::aa124106-fced-4bdd-a624-5021fc9e05af" providerId="AD" clId="Web-{99A6405E-085B-4446-CEE3-19991D557F8C}" dt="2025-07-31T12:46:53.735" v="339" actId="1076"/>
          <ac:spMkLst>
            <pc:docMk/>
            <pc:sldMk cId="2459072" sldId="2147474387"/>
            <ac:spMk id="2" creationId="{3D5982B3-ECC8-C1CF-CD21-28D89F0B1494}"/>
          </ac:spMkLst>
        </pc:spChg>
        <pc:spChg chg="add del mod">
          <ac:chgData name="Mohammed Yasser" userId="S::mohammed.yasser@hwccg.nhs.uk::aa124106-fced-4bdd-a624-5021fc9e05af" providerId="AD" clId="Web-{99A6405E-085B-4446-CEE3-19991D557F8C}" dt="2025-07-31T12:46:26.327" v="332"/>
          <ac:spMkLst>
            <pc:docMk/>
            <pc:sldMk cId="2459072" sldId="2147474387"/>
            <ac:spMk id="3" creationId="{DF4E9ED9-880E-70C3-BFD1-291511E29EAD}"/>
          </ac:spMkLst>
        </pc:spChg>
        <pc:spChg chg="mod">
          <ac:chgData name="Mohammed Yasser" userId="S::mohammed.yasser@hwccg.nhs.uk::aa124106-fced-4bdd-a624-5021fc9e05af" providerId="AD" clId="Web-{99A6405E-085B-4446-CEE3-19991D557F8C}" dt="2025-07-31T12:46:26.327" v="332"/>
          <ac:spMkLst>
            <pc:docMk/>
            <pc:sldMk cId="2459072" sldId="2147474387"/>
            <ac:spMk id="4" creationId="{2420C824-6F91-5A5C-1B36-FC58D58BD96D}"/>
          </ac:spMkLst>
        </pc:spChg>
        <pc:spChg chg="add">
          <ac:chgData name="Mohammed Yasser" userId="S::mohammed.yasser@hwccg.nhs.uk::aa124106-fced-4bdd-a624-5021fc9e05af" providerId="AD" clId="Web-{99A6405E-085B-4446-CEE3-19991D557F8C}" dt="2025-07-31T12:46:26.327" v="332"/>
          <ac:spMkLst>
            <pc:docMk/>
            <pc:sldMk cId="2459072" sldId="2147474387"/>
            <ac:spMk id="9" creationId="{0D7B6173-1D58-48E2-83CF-37350F315F75}"/>
          </ac:spMkLst>
        </pc:spChg>
        <pc:spChg chg="add del">
          <ac:chgData name="Mohammed Yasser" userId="S::mohammed.yasser@hwccg.nhs.uk::aa124106-fced-4bdd-a624-5021fc9e05af" providerId="AD" clId="Web-{99A6405E-085B-4446-CEE3-19991D557F8C}" dt="2025-07-31T12:45:47.794" v="319"/>
          <ac:spMkLst>
            <pc:docMk/>
            <pc:sldMk cId="2459072" sldId="2147474387"/>
            <ac:spMk id="10" creationId="{BACC6370-2D7E-4714-9D71-7542949D7D5D}"/>
          </ac:spMkLst>
        </pc:spChg>
        <pc:spChg chg="add">
          <ac:chgData name="Mohammed Yasser" userId="S::mohammed.yasser@hwccg.nhs.uk::aa124106-fced-4bdd-a624-5021fc9e05af" providerId="AD" clId="Web-{99A6405E-085B-4446-CEE3-19991D557F8C}" dt="2025-07-31T12:46:26.327" v="332"/>
          <ac:spMkLst>
            <pc:docMk/>
            <pc:sldMk cId="2459072" sldId="2147474387"/>
            <ac:spMk id="11" creationId="{3E4CBDBB-4FBD-4B9E-BD01-054A81D431CC}"/>
          </ac:spMkLst>
        </pc:spChg>
        <pc:spChg chg="add del">
          <ac:chgData name="Mohammed Yasser" userId="S::mohammed.yasser@hwccg.nhs.uk::aa124106-fced-4bdd-a624-5021fc9e05af" providerId="AD" clId="Web-{99A6405E-085B-4446-CEE3-19991D557F8C}" dt="2025-07-31T12:45:47.794" v="319"/>
          <ac:spMkLst>
            <pc:docMk/>
            <pc:sldMk cId="2459072" sldId="2147474387"/>
            <ac:spMk id="12" creationId="{256B2C21-A230-48C0-8DF1-C46611373C44}"/>
          </ac:spMkLst>
        </pc:spChg>
        <pc:spChg chg="add del">
          <ac:chgData name="Mohammed Yasser" userId="S::mohammed.yasser@hwccg.nhs.uk::aa124106-fced-4bdd-a624-5021fc9e05af" providerId="AD" clId="Web-{99A6405E-085B-4446-CEE3-19991D557F8C}" dt="2025-07-31T12:45:47.794" v="319"/>
          <ac:spMkLst>
            <pc:docMk/>
            <pc:sldMk cId="2459072" sldId="2147474387"/>
            <ac:spMk id="14" creationId="{3847E18C-932D-4C95-AABA-FEC7C9499AD7}"/>
          </ac:spMkLst>
        </pc:spChg>
        <pc:spChg chg="add">
          <ac:chgData name="Mohammed Yasser" userId="S::mohammed.yasser@hwccg.nhs.uk::aa124106-fced-4bdd-a624-5021fc9e05af" providerId="AD" clId="Web-{99A6405E-085B-4446-CEE3-19991D557F8C}" dt="2025-07-31T12:46:26.327" v="332"/>
          <ac:spMkLst>
            <pc:docMk/>
            <pc:sldMk cId="2459072" sldId="2147474387"/>
            <ac:spMk id="15" creationId="{72C4834C-B602-4125-8264-BD0D55A5885F}"/>
          </ac:spMkLst>
        </pc:spChg>
        <pc:spChg chg="add del">
          <ac:chgData name="Mohammed Yasser" userId="S::mohammed.yasser@hwccg.nhs.uk::aa124106-fced-4bdd-a624-5021fc9e05af" providerId="AD" clId="Web-{99A6405E-085B-4446-CEE3-19991D557F8C}" dt="2025-07-31T12:45:47.794" v="319"/>
          <ac:spMkLst>
            <pc:docMk/>
            <pc:sldMk cId="2459072" sldId="2147474387"/>
            <ac:spMk id="16" creationId="{3150CB11-0C61-439E-910F-5787759E72A0}"/>
          </ac:spMkLst>
        </pc:spChg>
        <pc:spChg chg="add del">
          <ac:chgData name="Mohammed Yasser" userId="S::mohammed.yasser@hwccg.nhs.uk::aa124106-fced-4bdd-a624-5021fc9e05af" providerId="AD" clId="Web-{99A6405E-085B-4446-CEE3-19991D557F8C}" dt="2025-07-31T12:45:50.388" v="321"/>
          <ac:spMkLst>
            <pc:docMk/>
            <pc:sldMk cId="2459072" sldId="2147474387"/>
            <ac:spMk id="17" creationId="{D5B0017B-2ECA-49AF-B397-DC140825DF8D}"/>
          </ac:spMkLst>
        </pc:spChg>
        <pc:spChg chg="add del">
          <ac:chgData name="Mohammed Yasser" userId="S::mohammed.yasser@hwccg.nhs.uk::aa124106-fced-4bdd-a624-5021fc9e05af" providerId="AD" clId="Web-{99A6405E-085B-4446-CEE3-19991D557F8C}" dt="2025-07-31T12:45:47.794" v="319"/>
          <ac:spMkLst>
            <pc:docMk/>
            <pc:sldMk cId="2459072" sldId="2147474387"/>
            <ac:spMk id="18" creationId="{43F8A58B-5155-44CE-A5FF-7647B47D0A7A}"/>
          </ac:spMkLst>
        </pc:spChg>
        <pc:spChg chg="add del">
          <ac:chgData name="Mohammed Yasser" userId="S::mohammed.yasser@hwccg.nhs.uk::aa124106-fced-4bdd-a624-5021fc9e05af" providerId="AD" clId="Web-{99A6405E-085B-4446-CEE3-19991D557F8C}" dt="2025-07-31T12:45:47.794" v="319"/>
          <ac:spMkLst>
            <pc:docMk/>
            <pc:sldMk cId="2459072" sldId="2147474387"/>
            <ac:spMk id="20" creationId="{443F2ACA-E6D6-4028-82DD-F03C262D5DE6}"/>
          </ac:spMkLst>
        </pc:spChg>
        <pc:spChg chg="add del">
          <ac:chgData name="Mohammed Yasser" userId="S::mohammed.yasser@hwccg.nhs.uk::aa124106-fced-4bdd-a624-5021fc9e05af" providerId="AD" clId="Web-{99A6405E-085B-4446-CEE3-19991D557F8C}" dt="2025-07-31T12:45:50.388" v="321"/>
          <ac:spMkLst>
            <pc:docMk/>
            <pc:sldMk cId="2459072" sldId="2147474387"/>
            <ac:spMk id="22" creationId="{56E9B3E6-E277-4D68-BA48-9CB43FFBD6E2}"/>
          </ac:spMkLst>
        </pc:spChg>
        <pc:spChg chg="add del">
          <ac:chgData name="Mohammed Yasser" userId="S::mohammed.yasser@hwccg.nhs.uk::aa124106-fced-4bdd-a624-5021fc9e05af" providerId="AD" clId="Web-{99A6405E-085B-4446-CEE3-19991D557F8C}" dt="2025-07-31T12:45:52.841" v="323"/>
          <ac:spMkLst>
            <pc:docMk/>
            <pc:sldMk cId="2459072" sldId="2147474387"/>
            <ac:spMk id="27" creationId="{2E442304-DDBD-4F7B-8017-36BCC863FB40}"/>
          </ac:spMkLst>
        </pc:spChg>
        <pc:spChg chg="add del">
          <ac:chgData name="Mohammed Yasser" userId="S::mohammed.yasser@hwccg.nhs.uk::aa124106-fced-4bdd-a624-5021fc9e05af" providerId="AD" clId="Web-{99A6405E-085B-4446-CEE3-19991D557F8C}" dt="2025-07-31T12:45:52.841" v="323"/>
          <ac:spMkLst>
            <pc:docMk/>
            <pc:sldMk cId="2459072" sldId="2147474387"/>
            <ac:spMk id="28" creationId="{5E107275-3853-46FD-A241-DE4355A42675}"/>
          </ac:spMkLst>
        </pc:spChg>
        <pc:spChg chg="add del">
          <ac:chgData name="Mohammed Yasser" userId="S::mohammed.yasser@hwccg.nhs.uk::aa124106-fced-4bdd-a624-5021fc9e05af" providerId="AD" clId="Web-{99A6405E-085B-4446-CEE3-19991D557F8C}" dt="2025-07-31T12:46:09.701" v="325"/>
          <ac:spMkLst>
            <pc:docMk/>
            <pc:sldMk cId="2459072" sldId="2147474387"/>
            <ac:spMk id="31" creationId="{BACC6370-2D7E-4714-9D71-7542949D7D5D}"/>
          </ac:spMkLst>
        </pc:spChg>
        <pc:spChg chg="add del">
          <ac:chgData name="Mohammed Yasser" userId="S::mohammed.yasser@hwccg.nhs.uk::aa124106-fced-4bdd-a624-5021fc9e05af" providerId="AD" clId="Web-{99A6405E-085B-4446-CEE3-19991D557F8C}" dt="2025-07-31T12:46:09.701" v="325"/>
          <ac:spMkLst>
            <pc:docMk/>
            <pc:sldMk cId="2459072" sldId="2147474387"/>
            <ac:spMk id="32" creationId="{256B2C21-A230-48C0-8DF1-C46611373C44}"/>
          </ac:spMkLst>
        </pc:spChg>
        <pc:spChg chg="add del">
          <ac:chgData name="Mohammed Yasser" userId="S::mohammed.yasser@hwccg.nhs.uk::aa124106-fced-4bdd-a624-5021fc9e05af" providerId="AD" clId="Web-{99A6405E-085B-4446-CEE3-19991D557F8C}" dt="2025-07-31T12:46:09.701" v="325"/>
          <ac:spMkLst>
            <pc:docMk/>
            <pc:sldMk cId="2459072" sldId="2147474387"/>
            <ac:spMk id="33" creationId="{3847E18C-932D-4C95-AABA-FEC7C9499AD7}"/>
          </ac:spMkLst>
        </pc:spChg>
        <pc:spChg chg="add del">
          <ac:chgData name="Mohammed Yasser" userId="S::mohammed.yasser@hwccg.nhs.uk::aa124106-fced-4bdd-a624-5021fc9e05af" providerId="AD" clId="Web-{99A6405E-085B-4446-CEE3-19991D557F8C}" dt="2025-07-31T12:46:09.701" v="325"/>
          <ac:spMkLst>
            <pc:docMk/>
            <pc:sldMk cId="2459072" sldId="2147474387"/>
            <ac:spMk id="34" creationId="{3150CB11-0C61-439E-910F-5787759E72A0}"/>
          </ac:spMkLst>
        </pc:spChg>
        <pc:spChg chg="add del">
          <ac:chgData name="Mohammed Yasser" userId="S::mohammed.yasser@hwccg.nhs.uk::aa124106-fced-4bdd-a624-5021fc9e05af" providerId="AD" clId="Web-{99A6405E-085B-4446-CEE3-19991D557F8C}" dt="2025-07-31T12:46:09.701" v="325"/>
          <ac:spMkLst>
            <pc:docMk/>
            <pc:sldMk cId="2459072" sldId="2147474387"/>
            <ac:spMk id="35" creationId="{43F8A58B-5155-44CE-A5FF-7647B47D0A7A}"/>
          </ac:spMkLst>
        </pc:spChg>
        <pc:spChg chg="add del">
          <ac:chgData name="Mohammed Yasser" userId="S::mohammed.yasser@hwccg.nhs.uk::aa124106-fced-4bdd-a624-5021fc9e05af" providerId="AD" clId="Web-{99A6405E-085B-4446-CEE3-19991D557F8C}" dt="2025-07-31T12:46:09.701" v="325"/>
          <ac:spMkLst>
            <pc:docMk/>
            <pc:sldMk cId="2459072" sldId="2147474387"/>
            <ac:spMk id="36" creationId="{443F2ACA-E6D6-4028-82DD-F03C262D5DE6}"/>
          </ac:spMkLst>
        </pc:spChg>
        <pc:spChg chg="add del">
          <ac:chgData name="Mohammed Yasser" userId="S::mohammed.yasser@hwccg.nhs.uk::aa124106-fced-4bdd-a624-5021fc9e05af" providerId="AD" clId="Web-{99A6405E-085B-4446-CEE3-19991D557F8C}" dt="2025-07-31T12:46:19.968" v="327"/>
          <ac:spMkLst>
            <pc:docMk/>
            <pc:sldMk cId="2459072" sldId="2147474387"/>
            <ac:spMk id="39" creationId="{2659FDB4-FCBE-4A89-B46D-43D4FA54464D}"/>
          </ac:spMkLst>
        </pc:spChg>
        <pc:spChg chg="add del">
          <ac:chgData name="Mohammed Yasser" userId="S::mohammed.yasser@hwccg.nhs.uk::aa124106-fced-4bdd-a624-5021fc9e05af" providerId="AD" clId="Web-{99A6405E-085B-4446-CEE3-19991D557F8C}" dt="2025-07-31T12:46:22.452" v="329"/>
          <ac:spMkLst>
            <pc:docMk/>
            <pc:sldMk cId="2459072" sldId="2147474387"/>
            <ac:spMk id="43" creationId="{345A976A-8DE3-4B67-B94B-2044FDD12899}"/>
          </ac:spMkLst>
        </pc:spChg>
        <pc:spChg chg="add del">
          <ac:chgData name="Mohammed Yasser" userId="S::mohammed.yasser@hwccg.nhs.uk::aa124106-fced-4bdd-a624-5021fc9e05af" providerId="AD" clId="Web-{99A6405E-085B-4446-CEE3-19991D557F8C}" dt="2025-07-31T12:46:22.452" v="329"/>
          <ac:spMkLst>
            <pc:docMk/>
            <pc:sldMk cId="2459072" sldId="2147474387"/>
            <ac:spMk id="44" creationId="{6EAAA1B9-2DDB-49C9-A037-A523D2F13C15}"/>
          </ac:spMkLst>
        </pc:spChg>
        <pc:spChg chg="add del">
          <ac:chgData name="Mohammed Yasser" userId="S::mohammed.yasser@hwccg.nhs.uk::aa124106-fced-4bdd-a624-5021fc9e05af" providerId="AD" clId="Web-{99A6405E-085B-4446-CEE3-19991D557F8C}" dt="2025-07-31T12:46:26.296" v="331"/>
          <ac:spMkLst>
            <pc:docMk/>
            <pc:sldMk cId="2459072" sldId="2147474387"/>
            <ac:spMk id="54" creationId="{6D1A2CED-DA9B-4CCF-8215-CFC65FE71603}"/>
          </ac:spMkLst>
        </pc:spChg>
        <pc:spChg chg="add del">
          <ac:chgData name="Mohammed Yasser" userId="S::mohammed.yasser@hwccg.nhs.uk::aa124106-fced-4bdd-a624-5021fc9e05af" providerId="AD" clId="Web-{99A6405E-085B-4446-CEE3-19991D557F8C}" dt="2025-07-31T12:46:26.296" v="331"/>
          <ac:spMkLst>
            <pc:docMk/>
            <pc:sldMk cId="2459072" sldId="2147474387"/>
            <ac:spMk id="55" creationId="{562DFC44-A40C-4573-9230-B3EDB3EC8EEB}"/>
          </ac:spMkLst>
        </pc:spChg>
        <pc:spChg chg="add del">
          <ac:chgData name="Mohammed Yasser" userId="S::mohammed.yasser@hwccg.nhs.uk::aa124106-fced-4bdd-a624-5021fc9e05af" providerId="AD" clId="Web-{99A6405E-085B-4446-CEE3-19991D557F8C}" dt="2025-07-31T12:46:26.296" v="331"/>
          <ac:spMkLst>
            <pc:docMk/>
            <pc:sldMk cId="2459072" sldId="2147474387"/>
            <ac:spMk id="56" creationId="{15589D35-CF9F-4DE9-A792-8571A09E9BC9}"/>
          </ac:spMkLst>
        </pc:spChg>
        <pc:spChg chg="add">
          <ac:chgData name="Mohammed Yasser" userId="S::mohammed.yasser@hwccg.nhs.uk::aa124106-fced-4bdd-a624-5021fc9e05af" providerId="AD" clId="Web-{99A6405E-085B-4446-CEE3-19991D557F8C}" dt="2025-07-31T12:46:26.327" v="332"/>
          <ac:spMkLst>
            <pc:docMk/>
            <pc:sldMk cId="2459072" sldId="2147474387"/>
            <ac:spMk id="59" creationId="{53172EE5-132F-4DD4-8855-4DBBD9C3465E}"/>
          </ac:spMkLst>
        </pc:spChg>
        <pc:spChg chg="add mod">
          <ac:chgData name="Mohammed Yasser" userId="S::mohammed.yasser@hwccg.nhs.uk::aa124106-fced-4bdd-a624-5021fc9e05af" providerId="AD" clId="Web-{99A6405E-085B-4446-CEE3-19991D557F8C}" dt="2025-07-31T12:46:58.735" v="340" actId="1076"/>
          <ac:spMkLst>
            <pc:docMk/>
            <pc:sldMk cId="2459072" sldId="2147474387"/>
            <ac:spMk id="60" creationId="{DF4E9ED9-880E-70C3-BFD1-291511E29EAD}"/>
          </ac:spMkLst>
        </pc:spChg>
        <pc:grpChg chg="add del">
          <ac:chgData name="Mohammed Yasser" userId="S::mohammed.yasser@hwccg.nhs.uk::aa124106-fced-4bdd-a624-5021fc9e05af" providerId="AD" clId="Web-{99A6405E-085B-4446-CEE3-19991D557F8C}" dt="2025-07-31T12:45:50.388" v="321"/>
          <ac:grpSpMkLst>
            <pc:docMk/>
            <pc:sldMk cId="2459072" sldId="2147474387"/>
            <ac:grpSpMk id="23" creationId="{AE1C45F0-260A-458C-96ED-C1F6D2151219}"/>
          </ac:grpSpMkLst>
        </pc:grpChg>
        <pc:grpChg chg="add del">
          <ac:chgData name="Mohammed Yasser" userId="S::mohammed.yasser@hwccg.nhs.uk::aa124106-fced-4bdd-a624-5021fc9e05af" providerId="AD" clId="Web-{99A6405E-085B-4446-CEE3-19991D557F8C}" dt="2025-07-31T12:46:22.452" v="329"/>
          <ac:grpSpMkLst>
            <pc:docMk/>
            <pc:sldMk cId="2459072" sldId="2147474387"/>
            <ac:grpSpMk id="45" creationId="{B441F8D5-EBCE-4FB9-91A9-3425971C1F99}"/>
          </ac:grpSpMkLst>
        </pc:grpChg>
        <pc:grpChg chg="add del">
          <ac:chgData name="Mohammed Yasser" userId="S::mohammed.yasser@hwccg.nhs.uk::aa124106-fced-4bdd-a624-5021fc9e05af" providerId="AD" clId="Web-{99A6405E-085B-4446-CEE3-19991D557F8C}" dt="2025-07-31T12:46:22.452" v="329"/>
          <ac:grpSpMkLst>
            <pc:docMk/>
            <pc:sldMk cId="2459072" sldId="2147474387"/>
            <ac:grpSpMk id="49" creationId="{08701F99-7E4C-4B92-A4B5-307CDFB7A4DE}"/>
          </ac:grpSpMkLst>
        </pc:grpChg>
        <pc:graphicFrameChg chg="add del">
          <ac:chgData name="Mohammed Yasser" userId="S::mohammed.yasser@hwccg.nhs.uk::aa124106-fced-4bdd-a624-5021fc9e05af" providerId="AD" clId="Web-{99A6405E-085B-4446-CEE3-19991D557F8C}" dt="2025-07-31T12:45:47.794" v="319"/>
          <ac:graphicFrameMkLst>
            <pc:docMk/>
            <pc:sldMk cId="2459072" sldId="2147474387"/>
            <ac:graphicFrameMk id="6" creationId="{2D2FF92A-591E-3832-776D-2188A7C81358}"/>
          </ac:graphicFrameMkLst>
        </pc:graphicFrameChg>
        <pc:graphicFrameChg chg="add del">
          <ac:chgData name="Mohammed Yasser" userId="S::mohammed.yasser@hwccg.nhs.uk::aa124106-fced-4bdd-a624-5021fc9e05af" providerId="AD" clId="Web-{99A6405E-085B-4446-CEE3-19991D557F8C}" dt="2025-07-31T12:45:50.388" v="321"/>
          <ac:graphicFrameMkLst>
            <pc:docMk/>
            <pc:sldMk cId="2459072" sldId="2147474387"/>
            <ac:graphicFrameMk id="25" creationId="{C4C54D2A-6C68-6127-61B1-EBF283D8C135}"/>
          </ac:graphicFrameMkLst>
        </pc:graphicFrameChg>
        <pc:graphicFrameChg chg="add del">
          <ac:chgData name="Mohammed Yasser" userId="S::mohammed.yasser@hwccg.nhs.uk::aa124106-fced-4bdd-a624-5021fc9e05af" providerId="AD" clId="Web-{99A6405E-085B-4446-CEE3-19991D557F8C}" dt="2025-07-31T12:45:52.841" v="323"/>
          <ac:graphicFrameMkLst>
            <pc:docMk/>
            <pc:sldMk cId="2459072" sldId="2147474387"/>
            <ac:graphicFrameMk id="29" creationId="{167B2AF6-00D6-63D8-90CA-F414367A12A4}"/>
          </ac:graphicFrameMkLst>
        </pc:graphicFrameChg>
        <pc:graphicFrameChg chg="add del">
          <ac:chgData name="Mohammed Yasser" userId="S::mohammed.yasser@hwccg.nhs.uk::aa124106-fced-4bdd-a624-5021fc9e05af" providerId="AD" clId="Web-{99A6405E-085B-4446-CEE3-19991D557F8C}" dt="2025-07-31T12:46:09.701" v="325"/>
          <ac:graphicFrameMkLst>
            <pc:docMk/>
            <pc:sldMk cId="2459072" sldId="2147474387"/>
            <ac:graphicFrameMk id="37" creationId="{5796C3D7-65EC-5193-EC73-5D31721BA875}"/>
          </ac:graphicFrameMkLst>
        </pc:graphicFrameChg>
        <pc:graphicFrameChg chg="add del">
          <ac:chgData name="Mohammed Yasser" userId="S::mohammed.yasser@hwccg.nhs.uk::aa124106-fced-4bdd-a624-5021fc9e05af" providerId="AD" clId="Web-{99A6405E-085B-4446-CEE3-19991D557F8C}" dt="2025-07-31T12:46:19.968" v="327"/>
          <ac:graphicFrameMkLst>
            <pc:docMk/>
            <pc:sldMk cId="2459072" sldId="2147474387"/>
            <ac:graphicFrameMk id="41" creationId="{98D5442C-BA48-C24D-7D12-CB84660C6C89}"/>
          </ac:graphicFrameMkLst>
        </pc:graphicFrameChg>
        <pc:graphicFrameChg chg="add del">
          <ac:chgData name="Mohammed Yasser" userId="S::mohammed.yasser@hwccg.nhs.uk::aa124106-fced-4bdd-a624-5021fc9e05af" providerId="AD" clId="Web-{99A6405E-085B-4446-CEE3-19991D557F8C}" dt="2025-07-31T12:46:22.452" v="329"/>
          <ac:graphicFrameMkLst>
            <pc:docMk/>
            <pc:sldMk cId="2459072" sldId="2147474387"/>
            <ac:graphicFrameMk id="52" creationId="{232163B9-0EBE-4214-DED2-1EE34D509242}"/>
          </ac:graphicFrameMkLst>
        </pc:graphicFrameChg>
        <pc:graphicFrameChg chg="add del">
          <ac:chgData name="Mohammed Yasser" userId="S::mohammed.yasser@hwccg.nhs.uk::aa124106-fced-4bdd-a624-5021fc9e05af" providerId="AD" clId="Web-{99A6405E-085B-4446-CEE3-19991D557F8C}" dt="2025-07-31T12:46:26.296" v="331"/>
          <ac:graphicFrameMkLst>
            <pc:docMk/>
            <pc:sldMk cId="2459072" sldId="2147474387"/>
            <ac:graphicFrameMk id="57" creationId="{B9E910E3-750F-641C-E207-081C71FCF195}"/>
          </ac:graphicFrameMkLst>
        </pc:graphicFrameChg>
        <pc:picChg chg="add">
          <ac:chgData name="Mohammed Yasser" userId="S::mohammed.yasser@hwccg.nhs.uk::aa124106-fced-4bdd-a624-5021fc9e05af" providerId="AD" clId="Web-{99A6405E-085B-4446-CEE3-19991D557F8C}" dt="2025-07-31T12:46:26.327" v="332"/>
          <ac:picMkLst>
            <pc:docMk/>
            <pc:sldMk cId="2459072" sldId="2147474387"/>
            <ac:picMk id="13" creationId="{B01A6F03-171F-40B2-8B2C-A061B89241F6}"/>
          </ac:picMkLst>
        </pc:picChg>
        <pc:cxnChg chg="add del">
          <ac:chgData name="Mohammed Yasser" userId="S::mohammed.yasser@hwccg.nhs.uk::aa124106-fced-4bdd-a624-5021fc9e05af" providerId="AD" clId="Web-{99A6405E-085B-4446-CEE3-19991D557F8C}" dt="2025-07-31T12:45:50.388" v="321"/>
          <ac:cxnSpMkLst>
            <pc:docMk/>
            <pc:sldMk cId="2459072" sldId="2147474387"/>
            <ac:cxnSpMk id="19" creationId="{6CF1BAF6-AD41-4082-B212-8A1F9A2E8779}"/>
          </ac:cxnSpMkLst>
        </pc:cxnChg>
        <pc:cxnChg chg="add del">
          <ac:chgData name="Mohammed Yasser" userId="S::mohammed.yasser@hwccg.nhs.uk::aa124106-fced-4bdd-a624-5021fc9e05af" providerId="AD" clId="Web-{99A6405E-085B-4446-CEE3-19991D557F8C}" dt="2025-07-31T12:46:19.968" v="327"/>
          <ac:cxnSpMkLst>
            <pc:docMk/>
            <pc:sldMk cId="2459072" sldId="2147474387"/>
            <ac:cxnSpMk id="40" creationId="{C8F51B3F-8331-4E4A-AE96-D47B1006EEAD}"/>
          </ac:cxnSpMkLst>
        </pc:cxnChg>
      </pc:sldChg>
      <pc:sldChg chg="add">
        <pc:chgData name="Mohammed Yasser" userId="S::mohammed.yasser@hwccg.nhs.uk::aa124106-fced-4bdd-a624-5021fc9e05af" providerId="AD" clId="Web-{99A6405E-085B-4446-CEE3-19991D557F8C}" dt="2025-07-31T12:27:58.985" v="265"/>
        <pc:sldMkLst>
          <pc:docMk/>
          <pc:sldMk cId="1553373893" sldId="2147474388"/>
        </pc:sldMkLst>
      </pc:sldChg>
      <pc:sldChg chg="addSp delSp modSp add">
        <pc:chgData name="Mohammed Yasser" userId="S::mohammed.yasser@hwccg.nhs.uk::aa124106-fced-4bdd-a624-5021fc9e05af" providerId="AD" clId="Web-{99A6405E-085B-4446-CEE3-19991D557F8C}" dt="2025-07-31T12:44:45.104" v="316" actId="20577"/>
        <pc:sldMkLst>
          <pc:docMk/>
          <pc:sldMk cId="3678181233" sldId="2147474389"/>
        </pc:sldMkLst>
        <pc:spChg chg="mod">
          <ac:chgData name="Mohammed Yasser" userId="S::mohammed.yasser@hwccg.nhs.uk::aa124106-fced-4bdd-a624-5021fc9e05af" providerId="AD" clId="Web-{99A6405E-085B-4446-CEE3-19991D557F8C}" dt="2025-07-31T12:44:15.369" v="313"/>
          <ac:spMkLst>
            <pc:docMk/>
            <pc:sldMk cId="3678181233" sldId="2147474389"/>
            <ac:spMk id="2" creationId="{3822BC41-B46C-CA05-09BC-F649235D14E0}"/>
          </ac:spMkLst>
        </pc:spChg>
        <pc:spChg chg="del">
          <ac:chgData name="Mohammed Yasser" userId="S::mohammed.yasser@hwccg.nhs.uk::aa124106-fced-4bdd-a624-5021fc9e05af" providerId="AD" clId="Web-{99A6405E-085B-4446-CEE3-19991D557F8C}" dt="2025-07-31T12:44:15.369" v="313"/>
          <ac:spMkLst>
            <pc:docMk/>
            <pc:sldMk cId="3678181233" sldId="2147474389"/>
            <ac:spMk id="53" creationId="{545D489D-16E1-484D-867B-144368D74B83}"/>
          </ac:spMkLst>
        </pc:spChg>
        <pc:spChg chg="del">
          <ac:chgData name="Mohammed Yasser" userId="S::mohammed.yasser@hwccg.nhs.uk::aa124106-fced-4bdd-a624-5021fc9e05af" providerId="AD" clId="Web-{99A6405E-085B-4446-CEE3-19991D557F8C}" dt="2025-07-31T12:44:15.369" v="313"/>
          <ac:spMkLst>
            <pc:docMk/>
            <pc:sldMk cId="3678181233" sldId="2147474389"/>
            <ac:spMk id="54" creationId="{49A496F5-B01E-4BF8-9D1E-C4E53B6F9652}"/>
          </ac:spMkLst>
        </pc:spChg>
        <pc:spChg chg="del">
          <ac:chgData name="Mohammed Yasser" userId="S::mohammed.yasser@hwccg.nhs.uk::aa124106-fced-4bdd-a624-5021fc9e05af" providerId="AD" clId="Web-{99A6405E-085B-4446-CEE3-19991D557F8C}" dt="2025-07-31T12:44:15.369" v="313"/>
          <ac:spMkLst>
            <pc:docMk/>
            <pc:sldMk cId="3678181233" sldId="2147474389"/>
            <ac:spMk id="55" creationId="{6E895C8D-1379-40B8-8B1B-B6F5AEAF0A6C}"/>
          </ac:spMkLst>
        </pc:spChg>
        <pc:spChg chg="add">
          <ac:chgData name="Mohammed Yasser" userId="S::mohammed.yasser@hwccg.nhs.uk::aa124106-fced-4bdd-a624-5021fc9e05af" providerId="AD" clId="Web-{99A6405E-085B-4446-CEE3-19991D557F8C}" dt="2025-07-31T12:44:15.369" v="313"/>
          <ac:spMkLst>
            <pc:docMk/>
            <pc:sldMk cId="3678181233" sldId="2147474389"/>
            <ac:spMk id="60" creationId="{1D63C574-BFD2-41A1-A567-B0C3CC7FDD4F}"/>
          </ac:spMkLst>
        </pc:spChg>
        <pc:spChg chg="add">
          <ac:chgData name="Mohammed Yasser" userId="S::mohammed.yasser@hwccg.nhs.uk::aa124106-fced-4bdd-a624-5021fc9e05af" providerId="AD" clId="Web-{99A6405E-085B-4446-CEE3-19991D557F8C}" dt="2025-07-31T12:44:15.369" v="313"/>
          <ac:spMkLst>
            <pc:docMk/>
            <pc:sldMk cId="3678181233" sldId="2147474389"/>
            <ac:spMk id="62" creationId="{E2A46BAB-8C31-42B2-90E8-B26DD3E81D37}"/>
          </ac:spMkLst>
        </pc:spChg>
        <pc:grpChg chg="add">
          <ac:chgData name="Mohammed Yasser" userId="S::mohammed.yasser@hwccg.nhs.uk::aa124106-fced-4bdd-a624-5021fc9e05af" providerId="AD" clId="Web-{99A6405E-085B-4446-CEE3-19991D557F8C}" dt="2025-07-31T12:44:15.369" v="313"/>
          <ac:grpSpMkLst>
            <pc:docMk/>
            <pc:sldMk cId="3678181233" sldId="2147474389"/>
            <ac:grpSpMk id="64" creationId="{B3F7A3C7-0737-4E57-B30E-8EEFE638B401}"/>
          </ac:grpSpMkLst>
        </pc:grpChg>
        <pc:grpChg chg="add">
          <ac:chgData name="Mohammed Yasser" userId="S::mohammed.yasser@hwccg.nhs.uk::aa124106-fced-4bdd-a624-5021fc9e05af" providerId="AD" clId="Web-{99A6405E-085B-4446-CEE3-19991D557F8C}" dt="2025-07-31T12:44:15.369" v="313"/>
          <ac:grpSpMkLst>
            <pc:docMk/>
            <pc:sldMk cId="3678181233" sldId="2147474389"/>
            <ac:grpSpMk id="68" creationId="{43F5E015-E085-4624-B431-B42414448684}"/>
          </ac:grpSpMkLst>
        </pc:grpChg>
        <pc:graphicFrameChg chg="mod modGraphic">
          <ac:chgData name="Mohammed Yasser" userId="S::mohammed.yasser@hwccg.nhs.uk::aa124106-fced-4bdd-a624-5021fc9e05af" providerId="AD" clId="Web-{99A6405E-085B-4446-CEE3-19991D557F8C}" dt="2025-07-31T12:44:45.104" v="316" actId="20577"/>
          <ac:graphicFrameMkLst>
            <pc:docMk/>
            <pc:sldMk cId="3678181233" sldId="2147474389"/>
            <ac:graphicFrameMk id="6" creationId="{6F4FA0C0-0043-5CD0-C26E-4E79104131E5}"/>
          </ac:graphicFrameMkLst>
        </pc:graphicFrameChg>
      </pc:sldChg>
      <pc:sldChg chg="addSp modSp add">
        <pc:chgData name="Mohammed Yasser" userId="S::mohammed.yasser@hwccg.nhs.uk::aa124106-fced-4bdd-a624-5021fc9e05af" providerId="AD" clId="Web-{99A6405E-085B-4446-CEE3-19991D557F8C}" dt="2025-07-31T12:42:54.290" v="312" actId="14100"/>
        <pc:sldMkLst>
          <pc:docMk/>
          <pc:sldMk cId="2012978316" sldId="2147474390"/>
        </pc:sldMkLst>
        <pc:spChg chg="mod">
          <ac:chgData name="Mohammed Yasser" userId="S::mohammed.yasser@hwccg.nhs.uk::aa124106-fced-4bdd-a624-5021fc9e05af" providerId="AD" clId="Web-{99A6405E-085B-4446-CEE3-19991D557F8C}" dt="2025-07-31T12:39:45.053" v="298" actId="1076"/>
          <ac:spMkLst>
            <pc:docMk/>
            <pc:sldMk cId="2012978316" sldId="2147474390"/>
            <ac:spMk id="2" creationId="{F27DA68F-B4D1-08DF-FFF7-403CAC829B78}"/>
          </ac:spMkLst>
        </pc:spChg>
        <pc:spChg chg="mod">
          <ac:chgData name="Mohammed Yasser" userId="S::mohammed.yasser@hwccg.nhs.uk::aa124106-fced-4bdd-a624-5021fc9e05af" providerId="AD" clId="Web-{99A6405E-085B-4446-CEE3-19991D557F8C}" dt="2025-07-31T12:39:31.147" v="297" actId="20577"/>
          <ac:spMkLst>
            <pc:docMk/>
            <pc:sldMk cId="2012978316" sldId="2147474390"/>
            <ac:spMk id="4" creationId="{F81DF25D-7D6E-3DDC-3BEA-2F52C477E855}"/>
          </ac:spMkLst>
        </pc:spChg>
        <pc:picChg chg="mod">
          <ac:chgData name="Mohammed Yasser" userId="S::mohammed.yasser@hwccg.nhs.uk::aa124106-fced-4bdd-a624-5021fc9e05af" providerId="AD" clId="Web-{99A6405E-085B-4446-CEE3-19991D557F8C}" dt="2025-07-31T12:42:28.305" v="307" actId="1076"/>
          <ac:picMkLst>
            <pc:docMk/>
            <pc:sldMk cId="2012978316" sldId="2147474390"/>
            <ac:picMk id="5" creationId="{7F9E0E76-BB74-74C9-3A28-3C7524AF0A26}"/>
          </ac:picMkLst>
        </pc:picChg>
        <pc:picChg chg="mod">
          <ac:chgData name="Mohammed Yasser" userId="S::mohammed.yasser@hwccg.nhs.uk::aa124106-fced-4bdd-a624-5021fc9e05af" providerId="AD" clId="Web-{99A6405E-085B-4446-CEE3-19991D557F8C}" dt="2025-07-31T12:42:54.290" v="312" actId="14100"/>
          <ac:picMkLst>
            <pc:docMk/>
            <pc:sldMk cId="2012978316" sldId="2147474390"/>
            <ac:picMk id="6" creationId="{77E31726-28CE-D0F2-509A-7A31BBCADC5D}"/>
          </ac:picMkLst>
        </pc:picChg>
        <pc:picChg chg="add mod">
          <ac:chgData name="Mohammed Yasser" userId="S::mohammed.yasser@hwccg.nhs.uk::aa124106-fced-4bdd-a624-5021fc9e05af" providerId="AD" clId="Web-{99A6405E-085B-4446-CEE3-19991D557F8C}" dt="2025-07-31T12:42:46.337" v="311" actId="1076"/>
          <ac:picMkLst>
            <pc:docMk/>
            <pc:sldMk cId="2012978316" sldId="2147474390"/>
            <ac:picMk id="7" creationId="{5E12883D-B483-A109-FE1D-F17126EDF8FF}"/>
          </ac:picMkLst>
        </pc:picChg>
      </pc:sldChg>
      <pc:sldChg chg="addSp delSp modSp add ord replId">
        <pc:chgData name="Mohammed Yasser" userId="S::mohammed.yasser@hwccg.nhs.uk::aa124106-fced-4bdd-a624-5021fc9e05af" providerId="AD" clId="Web-{99A6405E-085B-4446-CEE3-19991D557F8C}" dt="2025-07-31T12:49:28.288" v="362" actId="14100"/>
        <pc:sldMkLst>
          <pc:docMk/>
          <pc:sldMk cId="3219623651" sldId="2147474391"/>
        </pc:sldMkLst>
        <pc:spChg chg="mod">
          <ac:chgData name="Mohammed Yasser" userId="S::mohammed.yasser@hwccg.nhs.uk::aa124106-fced-4bdd-a624-5021fc9e05af" providerId="AD" clId="Web-{99A6405E-085B-4446-CEE3-19991D557F8C}" dt="2025-07-31T12:48:31.193" v="348" actId="20577"/>
          <ac:spMkLst>
            <pc:docMk/>
            <pc:sldMk cId="3219623651" sldId="2147474391"/>
            <ac:spMk id="2" creationId="{98BF9587-8199-9684-235B-99D944E4281C}"/>
          </ac:spMkLst>
        </pc:spChg>
        <pc:picChg chg="add mod">
          <ac:chgData name="Mohammed Yasser" userId="S::mohammed.yasser@hwccg.nhs.uk::aa124106-fced-4bdd-a624-5021fc9e05af" providerId="AD" clId="Web-{99A6405E-085B-4446-CEE3-19991D557F8C}" dt="2025-07-31T12:49:28.288" v="362" actId="14100"/>
          <ac:picMkLst>
            <pc:docMk/>
            <pc:sldMk cId="3219623651" sldId="2147474391"/>
            <ac:picMk id="6" creationId="{AD530D0F-3CFF-F6CE-8C4B-C6844688813A}"/>
          </ac:picMkLst>
        </pc:picChg>
        <pc:picChg chg="del">
          <ac:chgData name="Mohammed Yasser" userId="S::mohammed.yasser@hwccg.nhs.uk::aa124106-fced-4bdd-a624-5021fc9e05af" providerId="AD" clId="Web-{99A6405E-085B-4446-CEE3-19991D557F8C}" dt="2025-07-31T12:48:34.380" v="349"/>
          <ac:picMkLst>
            <pc:docMk/>
            <pc:sldMk cId="3219623651" sldId="2147474391"/>
            <ac:picMk id="7" creationId="{083BF326-3FE2-D1A5-822C-49354569335B}"/>
          </ac:picMkLst>
        </pc:picChg>
        <pc:picChg chg="del">
          <ac:chgData name="Mohammed Yasser" userId="S::mohammed.yasser@hwccg.nhs.uk::aa124106-fced-4bdd-a624-5021fc9e05af" providerId="AD" clId="Web-{99A6405E-085B-4446-CEE3-19991D557F8C}" dt="2025-07-31T12:48:36.208" v="350"/>
          <ac:picMkLst>
            <pc:docMk/>
            <pc:sldMk cId="3219623651" sldId="2147474391"/>
            <ac:picMk id="8" creationId="{325C2965-B226-0EEB-4AA9-4761599D4BD4}"/>
          </ac:picMkLst>
        </pc:picChg>
        <pc:picChg chg="del">
          <ac:chgData name="Mohammed Yasser" userId="S::mohammed.yasser@hwccg.nhs.uk::aa124106-fced-4bdd-a624-5021fc9e05af" providerId="AD" clId="Web-{99A6405E-085B-4446-CEE3-19991D557F8C}" dt="2025-07-31T12:48:38.271" v="351"/>
          <ac:picMkLst>
            <pc:docMk/>
            <pc:sldMk cId="3219623651" sldId="2147474391"/>
            <ac:picMk id="10" creationId="{75FE5E1C-B1B8-1246-B458-36A2D5AB2CC9}"/>
          </ac:picMkLst>
        </pc:picChg>
        <pc:picChg chg="add mod">
          <ac:chgData name="Mohammed Yasser" userId="S::mohammed.yasser@hwccg.nhs.uk::aa124106-fced-4bdd-a624-5021fc9e05af" providerId="AD" clId="Web-{99A6405E-085B-4446-CEE3-19991D557F8C}" dt="2025-07-31T12:49:11.022" v="358" actId="1076"/>
          <ac:picMkLst>
            <pc:docMk/>
            <pc:sldMk cId="3219623651" sldId="2147474391"/>
            <ac:picMk id="14" creationId="{A8798C60-5A3F-5486-1E14-C889AC26BEC7}"/>
          </ac:picMkLst>
        </pc:picChg>
      </pc:sldChg>
      <pc:sldChg chg="addSp delSp modSp add ord replId">
        <pc:chgData name="Mohammed Yasser" userId="S::mohammed.yasser@hwccg.nhs.uk::aa124106-fced-4bdd-a624-5021fc9e05af" providerId="AD" clId="Web-{99A6405E-085B-4446-CEE3-19991D557F8C}" dt="2025-07-31T12:56:20.462" v="492" actId="20577"/>
        <pc:sldMkLst>
          <pc:docMk/>
          <pc:sldMk cId="2784817825" sldId="2147474392"/>
        </pc:sldMkLst>
        <pc:spChg chg="mod">
          <ac:chgData name="Mohammed Yasser" userId="S::mohammed.yasser@hwccg.nhs.uk::aa124106-fced-4bdd-a624-5021fc9e05af" providerId="AD" clId="Web-{99A6405E-085B-4446-CEE3-19991D557F8C}" dt="2025-07-31T12:50:28.743" v="374" actId="20577"/>
          <ac:spMkLst>
            <pc:docMk/>
            <pc:sldMk cId="2784817825" sldId="2147474392"/>
            <ac:spMk id="2" creationId="{48398AE8-C009-65B6-512E-1D40869E4020}"/>
          </ac:spMkLst>
        </pc:spChg>
        <pc:spChg chg="add del">
          <ac:chgData name="Mohammed Yasser" userId="S::mohammed.yasser@hwccg.nhs.uk::aa124106-fced-4bdd-a624-5021fc9e05af" providerId="AD" clId="Web-{99A6405E-085B-4446-CEE3-19991D557F8C}" dt="2025-07-31T12:50:38.322" v="378"/>
          <ac:spMkLst>
            <pc:docMk/>
            <pc:sldMk cId="2784817825" sldId="2147474392"/>
            <ac:spMk id="5" creationId="{AFEB5927-4445-0723-1713-4129624A5C3D}"/>
          </ac:spMkLst>
        </pc:spChg>
        <pc:spChg chg="add mod">
          <ac:chgData name="Mohammed Yasser" userId="S::mohammed.yasser@hwccg.nhs.uk::aa124106-fced-4bdd-a624-5021fc9e05af" providerId="AD" clId="Web-{99A6405E-085B-4446-CEE3-19991D557F8C}" dt="2025-07-31T12:56:20.462" v="492" actId="20577"/>
          <ac:spMkLst>
            <pc:docMk/>
            <pc:sldMk cId="2784817825" sldId="2147474392"/>
            <ac:spMk id="7" creationId="{2A198BDE-0977-DB4D-9AA3-EBE5BFA68A89}"/>
          </ac:spMkLst>
        </pc:spChg>
        <pc:picChg chg="del">
          <ac:chgData name="Mohammed Yasser" userId="S::mohammed.yasser@hwccg.nhs.uk::aa124106-fced-4bdd-a624-5021fc9e05af" providerId="AD" clId="Web-{99A6405E-085B-4446-CEE3-19991D557F8C}" dt="2025-07-31T12:50:31.556" v="375"/>
          <ac:picMkLst>
            <pc:docMk/>
            <pc:sldMk cId="2784817825" sldId="2147474392"/>
            <ac:picMk id="6" creationId="{AA4E3549-9123-89CC-54E1-7C9C778D9BAB}"/>
          </ac:picMkLst>
        </pc:picChg>
        <pc:picChg chg="del">
          <ac:chgData name="Mohammed Yasser" userId="S::mohammed.yasser@hwccg.nhs.uk::aa124106-fced-4bdd-a624-5021fc9e05af" providerId="AD" clId="Web-{99A6405E-085B-4446-CEE3-19991D557F8C}" dt="2025-07-31T12:50:32.337" v="376"/>
          <ac:picMkLst>
            <pc:docMk/>
            <pc:sldMk cId="2784817825" sldId="2147474392"/>
            <ac:picMk id="14" creationId="{53FB4388-C337-8724-F9C4-E88D96B52FBB}"/>
          </ac:picMkLst>
        </pc:picChg>
      </pc:sldChg>
      <pc:sldChg chg="add del replId">
        <pc:chgData name="Mohammed Yasser" userId="S::mohammed.yasser@hwccg.nhs.uk::aa124106-fced-4bdd-a624-5021fc9e05af" providerId="AD" clId="Web-{99A6405E-085B-4446-CEE3-19991D557F8C}" dt="2025-07-31T12:58:31.556" v="505"/>
        <pc:sldMkLst>
          <pc:docMk/>
          <pc:sldMk cId="101250111" sldId="2147474393"/>
        </pc:sldMkLst>
      </pc:sldChg>
      <pc:sldChg chg="delSp modSp add replId">
        <pc:chgData name="Mohammed Yasser" userId="S::mohammed.yasser@hwccg.nhs.uk::aa124106-fced-4bdd-a624-5021fc9e05af" providerId="AD" clId="Web-{99A6405E-085B-4446-CEE3-19991D557F8C}" dt="2025-07-31T13:01:10.260" v="553" actId="1076"/>
        <pc:sldMkLst>
          <pc:docMk/>
          <pc:sldMk cId="823669052" sldId="2147474393"/>
        </pc:sldMkLst>
        <pc:picChg chg="del">
          <ac:chgData name="Mohammed Yasser" userId="S::mohammed.yasser@hwccg.nhs.uk::aa124106-fced-4bdd-a624-5021fc9e05af" providerId="AD" clId="Web-{99A6405E-085B-4446-CEE3-19991D557F8C}" dt="2025-07-31T13:00:22.869" v="540"/>
          <ac:picMkLst>
            <pc:docMk/>
            <pc:sldMk cId="823669052" sldId="2147474393"/>
            <ac:picMk id="5" creationId="{CEA77C9A-CE7F-FEA9-ED0F-B392B97FBCE3}"/>
          </ac:picMkLst>
        </pc:picChg>
        <pc:picChg chg="del">
          <ac:chgData name="Mohammed Yasser" userId="S::mohammed.yasser@hwccg.nhs.uk::aa124106-fced-4bdd-a624-5021fc9e05af" providerId="AD" clId="Web-{99A6405E-085B-4446-CEE3-19991D557F8C}" dt="2025-07-31T13:00:23.525" v="541"/>
          <ac:picMkLst>
            <pc:docMk/>
            <pc:sldMk cId="823669052" sldId="2147474393"/>
            <ac:picMk id="7" creationId="{F76E30D2-676B-BA2E-9241-7D7165863FFC}"/>
          </ac:picMkLst>
        </pc:picChg>
        <pc:picChg chg="del">
          <ac:chgData name="Mohammed Yasser" userId="S::mohammed.yasser@hwccg.nhs.uk::aa124106-fced-4bdd-a624-5021fc9e05af" providerId="AD" clId="Web-{99A6405E-085B-4446-CEE3-19991D557F8C}" dt="2025-07-31T13:00:24.072" v="542"/>
          <ac:picMkLst>
            <pc:docMk/>
            <pc:sldMk cId="823669052" sldId="2147474393"/>
            <ac:picMk id="8" creationId="{D34019BB-3C71-F571-29CC-A9F150530B6B}"/>
          </ac:picMkLst>
        </pc:picChg>
        <pc:picChg chg="del">
          <ac:chgData name="Mohammed Yasser" userId="S::mohammed.yasser@hwccg.nhs.uk::aa124106-fced-4bdd-a624-5021fc9e05af" providerId="AD" clId="Web-{99A6405E-085B-4446-CEE3-19991D557F8C}" dt="2025-07-31T13:00:24.619" v="543"/>
          <ac:picMkLst>
            <pc:docMk/>
            <pc:sldMk cId="823669052" sldId="2147474393"/>
            <ac:picMk id="10" creationId="{5026435F-E917-F512-294A-18388B3FE5BD}"/>
          </ac:picMkLst>
        </pc:picChg>
        <pc:picChg chg="del">
          <ac:chgData name="Mohammed Yasser" userId="S::mohammed.yasser@hwccg.nhs.uk::aa124106-fced-4bdd-a624-5021fc9e05af" providerId="AD" clId="Web-{99A6405E-085B-4446-CEE3-19991D557F8C}" dt="2025-07-31T13:00:25.228" v="544"/>
          <ac:picMkLst>
            <pc:docMk/>
            <pc:sldMk cId="823669052" sldId="2147474393"/>
            <ac:picMk id="12" creationId="{D8886CF9-9249-6F51-4578-92650CE4D7D2}"/>
          </ac:picMkLst>
        </pc:picChg>
        <pc:picChg chg="mod">
          <ac:chgData name="Mohammed Yasser" userId="S::mohammed.yasser@hwccg.nhs.uk::aa124106-fced-4bdd-a624-5021fc9e05af" providerId="AD" clId="Web-{99A6405E-085B-4446-CEE3-19991D557F8C}" dt="2025-07-31T13:01:10.260" v="553" actId="1076"/>
          <ac:picMkLst>
            <pc:docMk/>
            <pc:sldMk cId="823669052" sldId="2147474393"/>
            <ac:picMk id="14" creationId="{ED1A307F-BDE1-90B0-6FDC-F286A128FA2A}"/>
          </ac:picMkLst>
        </pc:picChg>
        <pc:picChg chg="mod">
          <ac:chgData name="Mohammed Yasser" userId="S::mohammed.yasser@hwccg.nhs.uk::aa124106-fced-4bdd-a624-5021fc9e05af" providerId="AD" clId="Web-{99A6405E-085B-4446-CEE3-19991D557F8C}" dt="2025-07-31T13:01:06.338" v="552" actId="14100"/>
          <ac:picMkLst>
            <pc:docMk/>
            <pc:sldMk cId="823669052" sldId="2147474393"/>
            <ac:picMk id="16" creationId="{21B6B120-E467-FCBD-386D-48C5D5014E39}"/>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5.xml.rels><?xml version="1.0" encoding="UTF-8" standalone="yes"?>
<Relationships xmlns="http://schemas.openxmlformats.org/package/2006/relationships"><Relationship Id="rId1" Type="http://schemas.openxmlformats.org/officeDocument/2006/relationships/hyperlink" Target="https://copilot.microsoft.com/"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5.xml.rels><?xml version="1.0" encoding="UTF-8" standalone="yes"?>
<Relationships xmlns="http://schemas.openxmlformats.org/package/2006/relationships"><Relationship Id="rId1" Type="http://schemas.openxmlformats.org/officeDocument/2006/relationships/hyperlink" Target="https://copilot.microsoft.com/"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37F45-410E-4E26-8BD8-342E65C6A43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423B7B9-52F9-4626-BCC5-97C5C4BE1FA5}">
      <dgm:prSet/>
      <dgm:spPr/>
      <dgm:t>
        <a:bodyPr/>
        <a:lstStyle/>
        <a:p>
          <a:pPr>
            <a:lnSpc>
              <a:spcPct val="100000"/>
            </a:lnSpc>
          </a:pPr>
          <a:r>
            <a:rPr lang="en-GB" dirty="0"/>
            <a:t>Microsoft Teams Premium Overview: What's in the box​</a:t>
          </a:r>
          <a:endParaRPr lang="en-US" dirty="0"/>
        </a:p>
      </dgm:t>
    </dgm:pt>
    <dgm:pt modelId="{6BDEFDBA-16FC-42DD-A806-95BD997C94BF}" type="parTrans" cxnId="{389632AF-98B6-4B2E-B82F-B1DAF0F941A9}">
      <dgm:prSet/>
      <dgm:spPr/>
      <dgm:t>
        <a:bodyPr/>
        <a:lstStyle/>
        <a:p>
          <a:endParaRPr lang="en-US"/>
        </a:p>
      </dgm:t>
    </dgm:pt>
    <dgm:pt modelId="{C8B910B0-83A1-45B5-9424-A6FF469F15D2}" type="sibTrans" cxnId="{389632AF-98B6-4B2E-B82F-B1DAF0F941A9}">
      <dgm:prSet/>
      <dgm:spPr/>
      <dgm:t>
        <a:bodyPr/>
        <a:lstStyle/>
        <a:p>
          <a:endParaRPr lang="en-US"/>
        </a:p>
      </dgm:t>
    </dgm:pt>
    <dgm:pt modelId="{1B878FD7-A8A8-4EB5-B27B-75084C4531D6}">
      <dgm:prSet/>
      <dgm:spPr/>
      <dgm:t>
        <a:bodyPr/>
        <a:lstStyle/>
        <a:p>
          <a:pPr>
            <a:lnSpc>
              <a:spcPct val="100000"/>
            </a:lnSpc>
          </a:pPr>
          <a:r>
            <a:rPr lang="en-GB" dirty="0">
              <a:latin typeface="Aptos Display" panose="02110004020202020204"/>
            </a:rPr>
            <a:t>Key Features</a:t>
          </a:r>
          <a:endParaRPr lang="en-US" dirty="0"/>
        </a:p>
      </dgm:t>
    </dgm:pt>
    <dgm:pt modelId="{BD682CF1-26DB-46B6-8A05-374623E52CB3}" type="parTrans" cxnId="{E97BD913-EE7B-43F1-A7D7-E530F5992356}">
      <dgm:prSet/>
      <dgm:spPr/>
      <dgm:t>
        <a:bodyPr/>
        <a:lstStyle/>
        <a:p>
          <a:endParaRPr lang="en-US"/>
        </a:p>
      </dgm:t>
    </dgm:pt>
    <dgm:pt modelId="{88BB2A9A-C6A8-479D-A159-67C5E1380166}" type="sibTrans" cxnId="{E97BD913-EE7B-43F1-A7D7-E530F5992356}">
      <dgm:prSet/>
      <dgm:spPr/>
      <dgm:t>
        <a:bodyPr/>
        <a:lstStyle/>
        <a:p>
          <a:endParaRPr lang="en-US"/>
        </a:p>
      </dgm:t>
    </dgm:pt>
    <dgm:pt modelId="{8443FEF0-9D47-49B7-8C8F-03589545E217}">
      <dgm:prSet/>
      <dgm:spPr/>
      <dgm:t>
        <a:bodyPr/>
        <a:lstStyle/>
        <a:p>
          <a:pPr>
            <a:lnSpc>
              <a:spcPct val="100000"/>
            </a:lnSpc>
          </a:pPr>
          <a:r>
            <a:rPr lang="en-GB" dirty="0"/>
            <a:t>Demo​</a:t>
          </a:r>
          <a:endParaRPr lang="en-US" dirty="0"/>
        </a:p>
      </dgm:t>
    </dgm:pt>
    <dgm:pt modelId="{4EAF7EEB-2EF3-491B-B85E-E7404CECE003}" type="parTrans" cxnId="{257E3049-1551-4E8E-9CD1-1534E244A61A}">
      <dgm:prSet/>
      <dgm:spPr/>
      <dgm:t>
        <a:bodyPr/>
        <a:lstStyle/>
        <a:p>
          <a:endParaRPr lang="en-US"/>
        </a:p>
      </dgm:t>
    </dgm:pt>
    <dgm:pt modelId="{06C6DB7A-1001-4865-AE55-0D0E4FC47B88}" type="sibTrans" cxnId="{257E3049-1551-4E8E-9CD1-1534E244A61A}">
      <dgm:prSet/>
      <dgm:spPr/>
      <dgm:t>
        <a:bodyPr/>
        <a:lstStyle/>
        <a:p>
          <a:endParaRPr lang="en-US"/>
        </a:p>
      </dgm:t>
    </dgm:pt>
    <dgm:pt modelId="{EFAEC331-BF73-4344-A79F-40C8AF544ED3}">
      <dgm:prSet/>
      <dgm:spPr/>
      <dgm:t>
        <a:bodyPr/>
        <a:lstStyle/>
        <a:p>
          <a:pPr>
            <a:lnSpc>
              <a:spcPct val="100000"/>
            </a:lnSpc>
          </a:pPr>
          <a:r>
            <a:rPr lang="en-GB" dirty="0"/>
            <a:t>FAQ's​</a:t>
          </a:r>
          <a:endParaRPr lang="en-US" dirty="0"/>
        </a:p>
      </dgm:t>
    </dgm:pt>
    <dgm:pt modelId="{69E36A22-9382-445D-A43F-A64F4B918D5C}" type="parTrans" cxnId="{97F88E9A-4045-4524-BF93-993C23DE3166}">
      <dgm:prSet/>
      <dgm:spPr/>
      <dgm:t>
        <a:bodyPr/>
        <a:lstStyle/>
        <a:p>
          <a:endParaRPr lang="en-US"/>
        </a:p>
      </dgm:t>
    </dgm:pt>
    <dgm:pt modelId="{75E9AD05-EE3C-457F-9DDC-7AD214F50DD5}" type="sibTrans" cxnId="{97F88E9A-4045-4524-BF93-993C23DE3166}">
      <dgm:prSet/>
      <dgm:spPr/>
      <dgm:t>
        <a:bodyPr/>
        <a:lstStyle/>
        <a:p>
          <a:endParaRPr lang="en-US"/>
        </a:p>
      </dgm:t>
    </dgm:pt>
    <dgm:pt modelId="{1A433C4A-4C03-485D-BCB3-1E53E8D666E7}">
      <dgm:prSet/>
      <dgm:spPr/>
      <dgm:t>
        <a:bodyPr/>
        <a:lstStyle/>
        <a:p>
          <a:pPr>
            <a:lnSpc>
              <a:spcPct val="100000"/>
            </a:lnSpc>
          </a:pPr>
          <a:r>
            <a:rPr lang="en-GB" dirty="0"/>
            <a:t>Introduction into Co-Pilot </a:t>
          </a:r>
          <a:endParaRPr lang="en-US" dirty="0"/>
        </a:p>
      </dgm:t>
    </dgm:pt>
    <dgm:pt modelId="{3F7840E6-AFBF-4AB1-90DE-8D52404FDB7E}" type="parTrans" cxnId="{A1FD69A3-36B3-4A17-A773-23870205217B}">
      <dgm:prSet/>
      <dgm:spPr/>
      <dgm:t>
        <a:bodyPr/>
        <a:lstStyle/>
        <a:p>
          <a:endParaRPr lang="en-US"/>
        </a:p>
      </dgm:t>
    </dgm:pt>
    <dgm:pt modelId="{5ED90874-97F5-47DD-AC2E-7023B3787B68}" type="sibTrans" cxnId="{A1FD69A3-36B3-4A17-A773-23870205217B}">
      <dgm:prSet/>
      <dgm:spPr/>
      <dgm:t>
        <a:bodyPr/>
        <a:lstStyle/>
        <a:p>
          <a:endParaRPr lang="en-US"/>
        </a:p>
      </dgm:t>
    </dgm:pt>
    <dgm:pt modelId="{CB5F1EAD-1875-4369-8F05-9D86A5D673EE}">
      <dgm:prSet phldr="0"/>
      <dgm:spPr/>
      <dgm:t>
        <a:bodyPr/>
        <a:lstStyle/>
        <a:p>
          <a:pPr rtl="0"/>
          <a:r>
            <a:rPr lang="en-GB" dirty="0">
              <a:latin typeface="Aptos Display" panose="02110004020202020204"/>
            </a:rPr>
            <a:t>Pilot </a:t>
          </a:r>
        </a:p>
      </dgm:t>
    </dgm:pt>
    <dgm:pt modelId="{24BC4004-753D-4389-9FAF-10CA662C40FF}" type="parTrans" cxnId="{056D2B58-C943-4D00-B327-6557580C114F}">
      <dgm:prSet/>
      <dgm:spPr/>
    </dgm:pt>
    <dgm:pt modelId="{12C52183-F4A8-4292-ACCF-61E29D4676E6}" type="sibTrans" cxnId="{056D2B58-C943-4D00-B327-6557580C114F}">
      <dgm:prSet/>
      <dgm:spPr/>
    </dgm:pt>
    <dgm:pt modelId="{154F0332-3D92-4886-8641-22FA251D8C65}" type="pres">
      <dgm:prSet presAssocID="{EC237F45-410E-4E26-8BD8-342E65C6A435}" presName="root" presStyleCnt="0">
        <dgm:presLayoutVars>
          <dgm:dir/>
          <dgm:resizeHandles val="exact"/>
        </dgm:presLayoutVars>
      </dgm:prSet>
      <dgm:spPr/>
    </dgm:pt>
    <dgm:pt modelId="{0C47AB53-ED61-44A4-8D24-AFCCD977F0C2}" type="pres">
      <dgm:prSet presAssocID="{3423B7B9-52F9-4626-BCC5-97C5C4BE1FA5}" presName="compNode" presStyleCnt="0"/>
      <dgm:spPr/>
    </dgm:pt>
    <dgm:pt modelId="{F58B36A0-6AE3-4548-93DC-BBA5CC1273FA}" type="pres">
      <dgm:prSet presAssocID="{3423B7B9-52F9-4626-BCC5-97C5C4BE1FA5}" presName="bgRect" presStyleLbl="bgShp" presStyleIdx="0" presStyleCnt="6"/>
      <dgm:spPr/>
    </dgm:pt>
    <dgm:pt modelId="{05A2219A-4518-4FFC-89A9-E7EBE82D8765}" type="pres">
      <dgm:prSet presAssocID="{3423B7B9-52F9-4626-BCC5-97C5C4BE1FA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5B9BA10-A005-4730-B602-E9A55C5F5CA3}" type="pres">
      <dgm:prSet presAssocID="{3423B7B9-52F9-4626-BCC5-97C5C4BE1FA5}" presName="spaceRect" presStyleCnt="0"/>
      <dgm:spPr/>
    </dgm:pt>
    <dgm:pt modelId="{0A19DAE4-0BC1-4F71-94F1-0C399628C859}" type="pres">
      <dgm:prSet presAssocID="{3423B7B9-52F9-4626-BCC5-97C5C4BE1FA5}" presName="parTx" presStyleLbl="revTx" presStyleIdx="0" presStyleCnt="6">
        <dgm:presLayoutVars>
          <dgm:chMax val="0"/>
          <dgm:chPref val="0"/>
        </dgm:presLayoutVars>
      </dgm:prSet>
      <dgm:spPr/>
    </dgm:pt>
    <dgm:pt modelId="{EC1B1990-CBEB-4E65-9BF6-1615B0BF3107}" type="pres">
      <dgm:prSet presAssocID="{C8B910B0-83A1-45B5-9424-A6FF469F15D2}" presName="sibTrans" presStyleCnt="0"/>
      <dgm:spPr/>
    </dgm:pt>
    <dgm:pt modelId="{72859B5E-D6FF-4E0B-8896-3D4F09AF06BB}" type="pres">
      <dgm:prSet presAssocID="{1B878FD7-A8A8-4EB5-B27B-75084C4531D6}" presName="compNode" presStyleCnt="0"/>
      <dgm:spPr/>
    </dgm:pt>
    <dgm:pt modelId="{7289A23D-42E0-45EC-89AF-6C625BBFB394}" type="pres">
      <dgm:prSet presAssocID="{1B878FD7-A8A8-4EB5-B27B-75084C4531D6}" presName="bgRect" presStyleLbl="bgShp" presStyleIdx="1" presStyleCnt="6"/>
      <dgm:spPr/>
    </dgm:pt>
    <dgm:pt modelId="{35F67C74-2072-476E-9624-9C8AC7455B29}" type="pres">
      <dgm:prSet presAssocID="{1B878FD7-A8A8-4EB5-B27B-75084C4531D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39E772D9-DD57-4F2B-B9EF-D58376CF776F}" type="pres">
      <dgm:prSet presAssocID="{1B878FD7-A8A8-4EB5-B27B-75084C4531D6}" presName="spaceRect" presStyleCnt="0"/>
      <dgm:spPr/>
    </dgm:pt>
    <dgm:pt modelId="{80C14C57-0D91-46E8-AFBB-61FAA168C3A6}" type="pres">
      <dgm:prSet presAssocID="{1B878FD7-A8A8-4EB5-B27B-75084C4531D6}" presName="parTx" presStyleLbl="revTx" presStyleIdx="1" presStyleCnt="6">
        <dgm:presLayoutVars>
          <dgm:chMax val="0"/>
          <dgm:chPref val="0"/>
        </dgm:presLayoutVars>
      </dgm:prSet>
      <dgm:spPr/>
    </dgm:pt>
    <dgm:pt modelId="{57420574-93D2-4DA4-A62B-A3704448D2C3}" type="pres">
      <dgm:prSet presAssocID="{88BB2A9A-C6A8-479D-A159-67C5E1380166}" presName="sibTrans" presStyleCnt="0"/>
      <dgm:spPr/>
    </dgm:pt>
    <dgm:pt modelId="{7178F98C-8B53-4F23-8811-5E8241012BEB}" type="pres">
      <dgm:prSet presAssocID="{CB5F1EAD-1875-4369-8F05-9D86A5D673EE}" presName="compNode" presStyleCnt="0"/>
      <dgm:spPr/>
    </dgm:pt>
    <dgm:pt modelId="{8DE900BA-14FF-49A5-A6F5-C13B45C89635}" type="pres">
      <dgm:prSet presAssocID="{CB5F1EAD-1875-4369-8F05-9D86A5D673EE}" presName="bgRect" presStyleLbl="bgShp" presStyleIdx="2" presStyleCnt="6"/>
      <dgm:spPr/>
    </dgm:pt>
    <dgm:pt modelId="{43B1682D-D085-4F9B-8AB7-B2DEAEF3736B}" type="pres">
      <dgm:prSet presAssocID="{CB5F1EAD-1875-4369-8F05-9D86A5D673EE}" presName="iconRect" presStyleLbl="node1" presStyleIdx="2" presStyleCnt="6"/>
      <dgm:spPr/>
    </dgm:pt>
    <dgm:pt modelId="{A00F13EF-A2F8-4AB7-AEC2-3EA87994C773}" type="pres">
      <dgm:prSet presAssocID="{CB5F1EAD-1875-4369-8F05-9D86A5D673EE}" presName="spaceRect" presStyleCnt="0"/>
      <dgm:spPr/>
    </dgm:pt>
    <dgm:pt modelId="{885EEB52-225B-4C92-BCD7-A337B9CE109D}" type="pres">
      <dgm:prSet presAssocID="{CB5F1EAD-1875-4369-8F05-9D86A5D673EE}" presName="parTx" presStyleLbl="revTx" presStyleIdx="2" presStyleCnt="6">
        <dgm:presLayoutVars>
          <dgm:chMax val="0"/>
          <dgm:chPref val="0"/>
        </dgm:presLayoutVars>
      </dgm:prSet>
      <dgm:spPr/>
    </dgm:pt>
    <dgm:pt modelId="{EC78BA60-C5AB-4CC3-86B6-19F79FFD126B}" type="pres">
      <dgm:prSet presAssocID="{12C52183-F4A8-4292-ACCF-61E29D4676E6}" presName="sibTrans" presStyleCnt="0"/>
      <dgm:spPr/>
    </dgm:pt>
    <dgm:pt modelId="{18BA988D-B323-4FAE-8FA3-D5AC39D84A46}" type="pres">
      <dgm:prSet presAssocID="{8443FEF0-9D47-49B7-8C8F-03589545E217}" presName="compNode" presStyleCnt="0"/>
      <dgm:spPr/>
    </dgm:pt>
    <dgm:pt modelId="{A13DD768-AE02-48AB-AC1B-F38A67F1EE2E}" type="pres">
      <dgm:prSet presAssocID="{8443FEF0-9D47-49B7-8C8F-03589545E217}" presName="bgRect" presStyleLbl="bgShp" presStyleIdx="3" presStyleCnt="6"/>
      <dgm:spPr/>
    </dgm:pt>
    <dgm:pt modelId="{0CF28B00-13F8-401C-B736-E92F424965F3}" type="pres">
      <dgm:prSet presAssocID="{8443FEF0-9D47-49B7-8C8F-03589545E217}" presName="iconRect" presStyleLbl="node1" presStyleIdx="3"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itor"/>
        </a:ext>
      </dgm:extLst>
    </dgm:pt>
    <dgm:pt modelId="{8C1D22AE-F0F0-4A35-B1A6-ADDE48607972}" type="pres">
      <dgm:prSet presAssocID="{8443FEF0-9D47-49B7-8C8F-03589545E217}" presName="spaceRect" presStyleCnt="0"/>
      <dgm:spPr/>
    </dgm:pt>
    <dgm:pt modelId="{FFFDF1CD-9852-40A3-BAD1-FB80A29E855A}" type="pres">
      <dgm:prSet presAssocID="{8443FEF0-9D47-49B7-8C8F-03589545E217}" presName="parTx" presStyleLbl="revTx" presStyleIdx="3" presStyleCnt="6">
        <dgm:presLayoutVars>
          <dgm:chMax val="0"/>
          <dgm:chPref val="0"/>
        </dgm:presLayoutVars>
      </dgm:prSet>
      <dgm:spPr/>
    </dgm:pt>
    <dgm:pt modelId="{314C94BE-2E29-4228-90AC-629BF547F1D3}" type="pres">
      <dgm:prSet presAssocID="{06C6DB7A-1001-4865-AE55-0D0E4FC47B88}" presName="sibTrans" presStyleCnt="0"/>
      <dgm:spPr/>
    </dgm:pt>
    <dgm:pt modelId="{8579D95E-C195-4E95-9AF6-08E706EBB965}" type="pres">
      <dgm:prSet presAssocID="{EFAEC331-BF73-4344-A79F-40C8AF544ED3}" presName="compNode" presStyleCnt="0"/>
      <dgm:spPr/>
    </dgm:pt>
    <dgm:pt modelId="{642DC776-FE00-42C8-A68B-BB1098D3982D}" type="pres">
      <dgm:prSet presAssocID="{EFAEC331-BF73-4344-A79F-40C8AF544ED3}" presName="bgRect" presStyleLbl="bgShp" presStyleIdx="4" presStyleCnt="6"/>
      <dgm:spPr/>
    </dgm:pt>
    <dgm:pt modelId="{F0D654A5-4F3D-4D2B-B10D-D1FC1BB4B6C7}" type="pres">
      <dgm:prSet presAssocID="{EFAEC331-BF73-4344-A79F-40C8AF544ED3}"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46564617-C3DB-444B-A889-04DB282511EB}" type="pres">
      <dgm:prSet presAssocID="{EFAEC331-BF73-4344-A79F-40C8AF544ED3}" presName="spaceRect" presStyleCnt="0"/>
      <dgm:spPr/>
    </dgm:pt>
    <dgm:pt modelId="{4DA323CF-ED56-4D5C-B0BB-8F7D450E549A}" type="pres">
      <dgm:prSet presAssocID="{EFAEC331-BF73-4344-A79F-40C8AF544ED3}" presName="parTx" presStyleLbl="revTx" presStyleIdx="4" presStyleCnt="6">
        <dgm:presLayoutVars>
          <dgm:chMax val="0"/>
          <dgm:chPref val="0"/>
        </dgm:presLayoutVars>
      </dgm:prSet>
      <dgm:spPr/>
    </dgm:pt>
    <dgm:pt modelId="{9E9E7813-623D-482A-BA09-5963DAC11719}" type="pres">
      <dgm:prSet presAssocID="{75E9AD05-EE3C-457F-9DDC-7AD214F50DD5}" presName="sibTrans" presStyleCnt="0"/>
      <dgm:spPr/>
    </dgm:pt>
    <dgm:pt modelId="{B24FA02B-B2F0-466E-ACFF-B709D2F8E825}" type="pres">
      <dgm:prSet presAssocID="{1A433C4A-4C03-485D-BCB3-1E53E8D666E7}" presName="compNode" presStyleCnt="0"/>
      <dgm:spPr/>
    </dgm:pt>
    <dgm:pt modelId="{7FD22402-81AD-45B1-99F3-D2DFB879D7CC}" type="pres">
      <dgm:prSet presAssocID="{1A433C4A-4C03-485D-BCB3-1E53E8D666E7}" presName="bgRect" presStyleLbl="bgShp" presStyleIdx="5" presStyleCnt="6"/>
      <dgm:spPr/>
    </dgm:pt>
    <dgm:pt modelId="{C7A60F6E-DBB5-4FDD-A911-AC5AADAEBDF5}" type="pres">
      <dgm:prSet presAssocID="{1A433C4A-4C03-485D-BCB3-1E53E8D666E7}"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irplane"/>
        </a:ext>
      </dgm:extLst>
    </dgm:pt>
    <dgm:pt modelId="{DA19A7DD-09AE-46B3-A06F-19C327B8F867}" type="pres">
      <dgm:prSet presAssocID="{1A433C4A-4C03-485D-BCB3-1E53E8D666E7}" presName="spaceRect" presStyleCnt="0"/>
      <dgm:spPr/>
    </dgm:pt>
    <dgm:pt modelId="{1157B881-D4D2-47BB-850B-4CD640B01210}" type="pres">
      <dgm:prSet presAssocID="{1A433C4A-4C03-485D-BCB3-1E53E8D666E7}" presName="parTx" presStyleLbl="revTx" presStyleIdx="5" presStyleCnt="6">
        <dgm:presLayoutVars>
          <dgm:chMax val="0"/>
          <dgm:chPref val="0"/>
        </dgm:presLayoutVars>
      </dgm:prSet>
      <dgm:spPr/>
    </dgm:pt>
  </dgm:ptLst>
  <dgm:cxnLst>
    <dgm:cxn modelId="{E97BD913-EE7B-43F1-A7D7-E530F5992356}" srcId="{EC237F45-410E-4E26-8BD8-342E65C6A435}" destId="{1B878FD7-A8A8-4EB5-B27B-75084C4531D6}" srcOrd="1" destOrd="0" parTransId="{BD682CF1-26DB-46B6-8A05-374623E52CB3}" sibTransId="{88BB2A9A-C6A8-479D-A159-67C5E1380166}"/>
    <dgm:cxn modelId="{FDA83F26-82AB-420E-8579-8DD051C28513}" type="presOf" srcId="{CB5F1EAD-1875-4369-8F05-9D86A5D673EE}" destId="{885EEB52-225B-4C92-BCD7-A337B9CE109D}" srcOrd="0" destOrd="0" presId="urn:microsoft.com/office/officeart/2018/2/layout/IconVerticalSolidList"/>
    <dgm:cxn modelId="{257E3049-1551-4E8E-9CD1-1534E244A61A}" srcId="{EC237F45-410E-4E26-8BD8-342E65C6A435}" destId="{8443FEF0-9D47-49B7-8C8F-03589545E217}" srcOrd="3" destOrd="0" parTransId="{4EAF7EEB-2EF3-491B-B85E-E7404CECE003}" sibTransId="{06C6DB7A-1001-4865-AE55-0D0E4FC47B88}"/>
    <dgm:cxn modelId="{1A96026B-BB14-4BB3-82E2-5C7861370978}" type="presOf" srcId="{1B878FD7-A8A8-4EB5-B27B-75084C4531D6}" destId="{80C14C57-0D91-46E8-AFBB-61FAA168C3A6}" srcOrd="0" destOrd="0" presId="urn:microsoft.com/office/officeart/2018/2/layout/IconVerticalSolidList"/>
    <dgm:cxn modelId="{91269D73-8178-4DBF-87B0-D9CCBF5B2AB1}" type="presOf" srcId="{8443FEF0-9D47-49B7-8C8F-03589545E217}" destId="{FFFDF1CD-9852-40A3-BAD1-FB80A29E855A}" srcOrd="0" destOrd="0" presId="urn:microsoft.com/office/officeart/2018/2/layout/IconVerticalSolidList"/>
    <dgm:cxn modelId="{056D2B58-C943-4D00-B327-6557580C114F}" srcId="{EC237F45-410E-4E26-8BD8-342E65C6A435}" destId="{CB5F1EAD-1875-4369-8F05-9D86A5D673EE}" srcOrd="2" destOrd="0" parTransId="{24BC4004-753D-4389-9FAF-10CA662C40FF}" sibTransId="{12C52183-F4A8-4292-ACCF-61E29D4676E6}"/>
    <dgm:cxn modelId="{97F88E9A-4045-4524-BF93-993C23DE3166}" srcId="{EC237F45-410E-4E26-8BD8-342E65C6A435}" destId="{EFAEC331-BF73-4344-A79F-40C8AF544ED3}" srcOrd="4" destOrd="0" parTransId="{69E36A22-9382-445D-A43F-A64F4B918D5C}" sibTransId="{75E9AD05-EE3C-457F-9DDC-7AD214F50DD5}"/>
    <dgm:cxn modelId="{A1FD69A3-36B3-4A17-A773-23870205217B}" srcId="{EC237F45-410E-4E26-8BD8-342E65C6A435}" destId="{1A433C4A-4C03-485D-BCB3-1E53E8D666E7}" srcOrd="5" destOrd="0" parTransId="{3F7840E6-AFBF-4AB1-90DE-8D52404FDB7E}" sibTransId="{5ED90874-97F5-47DD-AC2E-7023B3787B68}"/>
    <dgm:cxn modelId="{389632AF-98B6-4B2E-B82F-B1DAF0F941A9}" srcId="{EC237F45-410E-4E26-8BD8-342E65C6A435}" destId="{3423B7B9-52F9-4626-BCC5-97C5C4BE1FA5}" srcOrd="0" destOrd="0" parTransId="{6BDEFDBA-16FC-42DD-A806-95BD997C94BF}" sibTransId="{C8B910B0-83A1-45B5-9424-A6FF469F15D2}"/>
    <dgm:cxn modelId="{4A6494C9-D21E-4084-B8C5-EB6FD3F2EDDD}" type="presOf" srcId="{EFAEC331-BF73-4344-A79F-40C8AF544ED3}" destId="{4DA323CF-ED56-4D5C-B0BB-8F7D450E549A}" srcOrd="0" destOrd="0" presId="urn:microsoft.com/office/officeart/2018/2/layout/IconVerticalSolidList"/>
    <dgm:cxn modelId="{EEE40EE8-AF3E-4B2B-8CF4-F9B3ED076D73}" type="presOf" srcId="{EC237F45-410E-4E26-8BD8-342E65C6A435}" destId="{154F0332-3D92-4886-8641-22FA251D8C65}" srcOrd="0" destOrd="0" presId="urn:microsoft.com/office/officeart/2018/2/layout/IconVerticalSolidList"/>
    <dgm:cxn modelId="{22E76FEC-2CB1-46BD-B684-3004B4020498}" type="presOf" srcId="{1A433C4A-4C03-485D-BCB3-1E53E8D666E7}" destId="{1157B881-D4D2-47BB-850B-4CD640B01210}" srcOrd="0" destOrd="0" presId="urn:microsoft.com/office/officeart/2018/2/layout/IconVerticalSolidList"/>
    <dgm:cxn modelId="{67B946ED-588C-48D5-B4DD-CBC24537E7AA}" type="presOf" srcId="{3423B7B9-52F9-4626-BCC5-97C5C4BE1FA5}" destId="{0A19DAE4-0BC1-4F71-94F1-0C399628C859}" srcOrd="0" destOrd="0" presId="urn:microsoft.com/office/officeart/2018/2/layout/IconVerticalSolidList"/>
    <dgm:cxn modelId="{A8AA7CD4-1112-446D-B017-7B15FD9716E6}" type="presParOf" srcId="{154F0332-3D92-4886-8641-22FA251D8C65}" destId="{0C47AB53-ED61-44A4-8D24-AFCCD977F0C2}" srcOrd="0" destOrd="0" presId="urn:microsoft.com/office/officeart/2018/2/layout/IconVerticalSolidList"/>
    <dgm:cxn modelId="{7803C9F8-8C6C-4F4F-8BAF-39AFE52A33B5}" type="presParOf" srcId="{0C47AB53-ED61-44A4-8D24-AFCCD977F0C2}" destId="{F58B36A0-6AE3-4548-93DC-BBA5CC1273FA}" srcOrd="0" destOrd="0" presId="urn:microsoft.com/office/officeart/2018/2/layout/IconVerticalSolidList"/>
    <dgm:cxn modelId="{77EFB6BE-2878-45F7-8625-5A17FA3F349A}" type="presParOf" srcId="{0C47AB53-ED61-44A4-8D24-AFCCD977F0C2}" destId="{05A2219A-4518-4FFC-89A9-E7EBE82D8765}" srcOrd="1" destOrd="0" presId="urn:microsoft.com/office/officeart/2018/2/layout/IconVerticalSolidList"/>
    <dgm:cxn modelId="{C3DFEF64-397F-41A3-9274-7F080F6BD98D}" type="presParOf" srcId="{0C47AB53-ED61-44A4-8D24-AFCCD977F0C2}" destId="{65B9BA10-A005-4730-B602-E9A55C5F5CA3}" srcOrd="2" destOrd="0" presId="urn:microsoft.com/office/officeart/2018/2/layout/IconVerticalSolidList"/>
    <dgm:cxn modelId="{3D41B600-A799-4C90-95AB-4D5BC62D1B81}" type="presParOf" srcId="{0C47AB53-ED61-44A4-8D24-AFCCD977F0C2}" destId="{0A19DAE4-0BC1-4F71-94F1-0C399628C859}" srcOrd="3" destOrd="0" presId="urn:microsoft.com/office/officeart/2018/2/layout/IconVerticalSolidList"/>
    <dgm:cxn modelId="{F40362D9-A1B6-4DF9-90F8-0A2A5FC76820}" type="presParOf" srcId="{154F0332-3D92-4886-8641-22FA251D8C65}" destId="{EC1B1990-CBEB-4E65-9BF6-1615B0BF3107}" srcOrd="1" destOrd="0" presId="urn:microsoft.com/office/officeart/2018/2/layout/IconVerticalSolidList"/>
    <dgm:cxn modelId="{3185A381-AAA4-4989-BF7E-271D346CFD3D}" type="presParOf" srcId="{154F0332-3D92-4886-8641-22FA251D8C65}" destId="{72859B5E-D6FF-4E0B-8896-3D4F09AF06BB}" srcOrd="2" destOrd="0" presId="urn:microsoft.com/office/officeart/2018/2/layout/IconVerticalSolidList"/>
    <dgm:cxn modelId="{89369F52-D61F-4200-AAF3-144DC730B67B}" type="presParOf" srcId="{72859B5E-D6FF-4E0B-8896-3D4F09AF06BB}" destId="{7289A23D-42E0-45EC-89AF-6C625BBFB394}" srcOrd="0" destOrd="0" presId="urn:microsoft.com/office/officeart/2018/2/layout/IconVerticalSolidList"/>
    <dgm:cxn modelId="{AC08B819-5B9F-4BD7-A920-AB4C779DA93C}" type="presParOf" srcId="{72859B5E-D6FF-4E0B-8896-3D4F09AF06BB}" destId="{35F67C74-2072-476E-9624-9C8AC7455B29}" srcOrd="1" destOrd="0" presId="urn:microsoft.com/office/officeart/2018/2/layout/IconVerticalSolidList"/>
    <dgm:cxn modelId="{2DAFD74D-E3C7-4A2E-862A-935F40997316}" type="presParOf" srcId="{72859B5E-D6FF-4E0B-8896-3D4F09AF06BB}" destId="{39E772D9-DD57-4F2B-B9EF-D58376CF776F}" srcOrd="2" destOrd="0" presId="urn:microsoft.com/office/officeart/2018/2/layout/IconVerticalSolidList"/>
    <dgm:cxn modelId="{20279A3A-8224-4CB9-AE77-0484A7E109B9}" type="presParOf" srcId="{72859B5E-D6FF-4E0B-8896-3D4F09AF06BB}" destId="{80C14C57-0D91-46E8-AFBB-61FAA168C3A6}" srcOrd="3" destOrd="0" presId="urn:microsoft.com/office/officeart/2018/2/layout/IconVerticalSolidList"/>
    <dgm:cxn modelId="{6CC27971-E822-452D-BF4B-2029307A6E63}" type="presParOf" srcId="{154F0332-3D92-4886-8641-22FA251D8C65}" destId="{57420574-93D2-4DA4-A62B-A3704448D2C3}" srcOrd="3" destOrd="0" presId="urn:microsoft.com/office/officeart/2018/2/layout/IconVerticalSolidList"/>
    <dgm:cxn modelId="{B99DB83E-F506-4E71-B078-BA7B90EC613D}" type="presParOf" srcId="{154F0332-3D92-4886-8641-22FA251D8C65}" destId="{7178F98C-8B53-4F23-8811-5E8241012BEB}" srcOrd="4" destOrd="0" presId="urn:microsoft.com/office/officeart/2018/2/layout/IconVerticalSolidList"/>
    <dgm:cxn modelId="{CE46DE4E-423F-4528-A115-394213284B0A}" type="presParOf" srcId="{7178F98C-8B53-4F23-8811-5E8241012BEB}" destId="{8DE900BA-14FF-49A5-A6F5-C13B45C89635}" srcOrd="0" destOrd="0" presId="urn:microsoft.com/office/officeart/2018/2/layout/IconVerticalSolidList"/>
    <dgm:cxn modelId="{B06FB696-7FE1-445A-9199-B12BE60D6E91}" type="presParOf" srcId="{7178F98C-8B53-4F23-8811-5E8241012BEB}" destId="{43B1682D-D085-4F9B-8AB7-B2DEAEF3736B}" srcOrd="1" destOrd="0" presId="urn:microsoft.com/office/officeart/2018/2/layout/IconVerticalSolidList"/>
    <dgm:cxn modelId="{F4A3581C-825F-46EC-94B6-22AF785880F0}" type="presParOf" srcId="{7178F98C-8B53-4F23-8811-5E8241012BEB}" destId="{A00F13EF-A2F8-4AB7-AEC2-3EA87994C773}" srcOrd="2" destOrd="0" presId="urn:microsoft.com/office/officeart/2018/2/layout/IconVerticalSolidList"/>
    <dgm:cxn modelId="{D56FEFC5-DFE1-40E8-A615-1381ED5E3AF3}" type="presParOf" srcId="{7178F98C-8B53-4F23-8811-5E8241012BEB}" destId="{885EEB52-225B-4C92-BCD7-A337B9CE109D}" srcOrd="3" destOrd="0" presId="urn:microsoft.com/office/officeart/2018/2/layout/IconVerticalSolidList"/>
    <dgm:cxn modelId="{4DFA89AB-A2B5-4EB4-AC41-675F2414E617}" type="presParOf" srcId="{154F0332-3D92-4886-8641-22FA251D8C65}" destId="{EC78BA60-C5AB-4CC3-86B6-19F79FFD126B}" srcOrd="5" destOrd="0" presId="urn:microsoft.com/office/officeart/2018/2/layout/IconVerticalSolidList"/>
    <dgm:cxn modelId="{7D9D9536-7282-4364-A681-E3587065046B}" type="presParOf" srcId="{154F0332-3D92-4886-8641-22FA251D8C65}" destId="{18BA988D-B323-4FAE-8FA3-D5AC39D84A46}" srcOrd="6" destOrd="0" presId="urn:microsoft.com/office/officeart/2018/2/layout/IconVerticalSolidList"/>
    <dgm:cxn modelId="{94C5EBFD-9040-4C49-A764-A6C46C0C350D}" type="presParOf" srcId="{18BA988D-B323-4FAE-8FA3-D5AC39D84A46}" destId="{A13DD768-AE02-48AB-AC1B-F38A67F1EE2E}" srcOrd="0" destOrd="0" presId="urn:microsoft.com/office/officeart/2018/2/layout/IconVerticalSolidList"/>
    <dgm:cxn modelId="{E3942DF7-8702-4237-A192-64C1ED8861B1}" type="presParOf" srcId="{18BA988D-B323-4FAE-8FA3-D5AC39D84A46}" destId="{0CF28B00-13F8-401C-B736-E92F424965F3}" srcOrd="1" destOrd="0" presId="urn:microsoft.com/office/officeart/2018/2/layout/IconVerticalSolidList"/>
    <dgm:cxn modelId="{D4924A3E-7655-4ADE-B6F8-606B5802BEE3}" type="presParOf" srcId="{18BA988D-B323-4FAE-8FA3-D5AC39D84A46}" destId="{8C1D22AE-F0F0-4A35-B1A6-ADDE48607972}" srcOrd="2" destOrd="0" presId="urn:microsoft.com/office/officeart/2018/2/layout/IconVerticalSolidList"/>
    <dgm:cxn modelId="{BE007D1B-D0D6-4DB8-84DE-9509EEB628C0}" type="presParOf" srcId="{18BA988D-B323-4FAE-8FA3-D5AC39D84A46}" destId="{FFFDF1CD-9852-40A3-BAD1-FB80A29E855A}" srcOrd="3" destOrd="0" presId="urn:microsoft.com/office/officeart/2018/2/layout/IconVerticalSolidList"/>
    <dgm:cxn modelId="{03C8DC6B-4628-4348-A80C-BA6E65316BE2}" type="presParOf" srcId="{154F0332-3D92-4886-8641-22FA251D8C65}" destId="{314C94BE-2E29-4228-90AC-629BF547F1D3}" srcOrd="7" destOrd="0" presId="urn:microsoft.com/office/officeart/2018/2/layout/IconVerticalSolidList"/>
    <dgm:cxn modelId="{052C7451-BF53-4253-9884-BB92DA4E1509}" type="presParOf" srcId="{154F0332-3D92-4886-8641-22FA251D8C65}" destId="{8579D95E-C195-4E95-9AF6-08E706EBB965}" srcOrd="8" destOrd="0" presId="urn:microsoft.com/office/officeart/2018/2/layout/IconVerticalSolidList"/>
    <dgm:cxn modelId="{107AFFEF-693D-46A6-A57F-F83B745FE9D4}" type="presParOf" srcId="{8579D95E-C195-4E95-9AF6-08E706EBB965}" destId="{642DC776-FE00-42C8-A68B-BB1098D3982D}" srcOrd="0" destOrd="0" presId="urn:microsoft.com/office/officeart/2018/2/layout/IconVerticalSolidList"/>
    <dgm:cxn modelId="{6FB2CC2D-C2BC-467F-9841-0732F2A4DE31}" type="presParOf" srcId="{8579D95E-C195-4E95-9AF6-08E706EBB965}" destId="{F0D654A5-4F3D-4D2B-B10D-D1FC1BB4B6C7}" srcOrd="1" destOrd="0" presId="urn:microsoft.com/office/officeart/2018/2/layout/IconVerticalSolidList"/>
    <dgm:cxn modelId="{02F9734B-2C74-4CE6-9DB3-AD72472F582F}" type="presParOf" srcId="{8579D95E-C195-4E95-9AF6-08E706EBB965}" destId="{46564617-C3DB-444B-A889-04DB282511EB}" srcOrd="2" destOrd="0" presId="urn:microsoft.com/office/officeart/2018/2/layout/IconVerticalSolidList"/>
    <dgm:cxn modelId="{70E9AC81-C3BB-4E49-851E-A92160E5F295}" type="presParOf" srcId="{8579D95E-C195-4E95-9AF6-08E706EBB965}" destId="{4DA323CF-ED56-4D5C-B0BB-8F7D450E549A}" srcOrd="3" destOrd="0" presId="urn:microsoft.com/office/officeart/2018/2/layout/IconVerticalSolidList"/>
    <dgm:cxn modelId="{8375BAF3-6EEE-4DFC-B824-5ED8137488AB}" type="presParOf" srcId="{154F0332-3D92-4886-8641-22FA251D8C65}" destId="{9E9E7813-623D-482A-BA09-5963DAC11719}" srcOrd="9" destOrd="0" presId="urn:microsoft.com/office/officeart/2018/2/layout/IconVerticalSolidList"/>
    <dgm:cxn modelId="{EE5BB3E2-7802-48DF-A4E1-AB1DC6D3964D}" type="presParOf" srcId="{154F0332-3D92-4886-8641-22FA251D8C65}" destId="{B24FA02B-B2F0-466E-ACFF-B709D2F8E825}" srcOrd="10" destOrd="0" presId="urn:microsoft.com/office/officeart/2018/2/layout/IconVerticalSolidList"/>
    <dgm:cxn modelId="{EEAF7898-1A47-4483-9330-87FF376D3033}" type="presParOf" srcId="{B24FA02B-B2F0-466E-ACFF-B709D2F8E825}" destId="{7FD22402-81AD-45B1-99F3-D2DFB879D7CC}" srcOrd="0" destOrd="0" presId="urn:microsoft.com/office/officeart/2018/2/layout/IconVerticalSolidList"/>
    <dgm:cxn modelId="{6CF54881-15BC-42B9-A600-AADC20A41E63}" type="presParOf" srcId="{B24FA02B-B2F0-466E-ACFF-B709D2F8E825}" destId="{C7A60F6E-DBB5-4FDD-A911-AC5AADAEBDF5}" srcOrd="1" destOrd="0" presId="urn:microsoft.com/office/officeart/2018/2/layout/IconVerticalSolidList"/>
    <dgm:cxn modelId="{7AEA211F-3E99-40F2-BD93-B600DFBB4B0E}" type="presParOf" srcId="{B24FA02B-B2F0-466E-ACFF-B709D2F8E825}" destId="{DA19A7DD-09AE-46B3-A06F-19C327B8F867}" srcOrd="2" destOrd="0" presId="urn:microsoft.com/office/officeart/2018/2/layout/IconVerticalSolidList"/>
    <dgm:cxn modelId="{37F90426-E434-4A98-8FEF-19D2B9B13D04}" type="presParOf" srcId="{B24FA02B-B2F0-466E-ACFF-B709D2F8E825}" destId="{1157B881-D4D2-47BB-850B-4CD640B012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0AADC-5B97-4783-8C0E-DB568BAF873B}"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1163DC07-7AD6-49AF-B186-D359B9D5D25D}">
      <dgm:prSet/>
      <dgm:spPr/>
      <dgm:t>
        <a:bodyPr/>
        <a:lstStyle/>
        <a:p>
          <a:r>
            <a:rPr lang="en-US"/>
            <a:t>Intelligent Recap </a:t>
          </a:r>
        </a:p>
      </dgm:t>
    </dgm:pt>
    <dgm:pt modelId="{6326ABC0-35DE-4C4C-B77D-31950A45C886}" type="parTrans" cxnId="{1A3C7A24-748A-417C-B5E7-0378E529AC7C}">
      <dgm:prSet/>
      <dgm:spPr/>
      <dgm:t>
        <a:bodyPr/>
        <a:lstStyle/>
        <a:p>
          <a:endParaRPr lang="en-US"/>
        </a:p>
      </dgm:t>
    </dgm:pt>
    <dgm:pt modelId="{D71495F4-3E7D-4B3F-9ADE-DAE3CB035461}" type="sibTrans" cxnId="{1A3C7A24-748A-417C-B5E7-0378E529AC7C}">
      <dgm:prSet/>
      <dgm:spPr/>
      <dgm:t>
        <a:bodyPr/>
        <a:lstStyle/>
        <a:p>
          <a:endParaRPr lang="en-US"/>
        </a:p>
      </dgm:t>
    </dgm:pt>
    <dgm:pt modelId="{8D32C0E9-0C9A-422A-AAB1-93DF59E7BDE1}">
      <dgm:prSet/>
      <dgm:spPr/>
      <dgm:t>
        <a:bodyPr/>
        <a:lstStyle/>
        <a:p>
          <a:r>
            <a:rPr lang="en-US"/>
            <a:t>AI Generated Notes &amp; Tasks </a:t>
          </a:r>
        </a:p>
      </dgm:t>
    </dgm:pt>
    <dgm:pt modelId="{F8D823FC-2BBF-4775-9CA7-2E421B437A4E}" type="parTrans" cxnId="{1DF482EB-3622-431D-A444-DDE855A7AF8B}">
      <dgm:prSet/>
      <dgm:spPr/>
      <dgm:t>
        <a:bodyPr/>
        <a:lstStyle/>
        <a:p>
          <a:endParaRPr lang="en-US"/>
        </a:p>
      </dgm:t>
    </dgm:pt>
    <dgm:pt modelId="{59B9F3A6-EF5C-48BE-84FB-CE83A45497DC}" type="sibTrans" cxnId="{1DF482EB-3622-431D-A444-DDE855A7AF8B}">
      <dgm:prSet/>
      <dgm:spPr/>
      <dgm:t>
        <a:bodyPr/>
        <a:lstStyle/>
        <a:p>
          <a:endParaRPr lang="en-US"/>
        </a:p>
      </dgm:t>
    </dgm:pt>
    <dgm:pt modelId="{7152643D-B91E-4F68-AF91-F6808F02F7B8}">
      <dgm:prSet/>
      <dgm:spPr/>
      <dgm:t>
        <a:bodyPr/>
        <a:lstStyle/>
        <a:p>
          <a:r>
            <a:rPr lang="en-US"/>
            <a:t>Personalised Timeline Markers </a:t>
          </a:r>
        </a:p>
      </dgm:t>
    </dgm:pt>
    <dgm:pt modelId="{39E58B0E-FD1F-46CC-A815-033BA8D20472}" type="parTrans" cxnId="{8375C67B-CBDE-4400-9A16-6FB42F80E5E8}">
      <dgm:prSet/>
      <dgm:spPr/>
      <dgm:t>
        <a:bodyPr/>
        <a:lstStyle/>
        <a:p>
          <a:endParaRPr lang="en-US"/>
        </a:p>
      </dgm:t>
    </dgm:pt>
    <dgm:pt modelId="{3A0DAB7B-474B-4030-81F0-F4E5D1C78456}" type="sibTrans" cxnId="{8375C67B-CBDE-4400-9A16-6FB42F80E5E8}">
      <dgm:prSet/>
      <dgm:spPr/>
      <dgm:t>
        <a:bodyPr/>
        <a:lstStyle/>
        <a:p>
          <a:endParaRPr lang="en-US"/>
        </a:p>
      </dgm:t>
    </dgm:pt>
    <dgm:pt modelId="{78A8C673-F78B-4566-96AA-E645BE414B3A}">
      <dgm:prSet/>
      <dgm:spPr/>
      <dgm:t>
        <a:bodyPr/>
        <a:lstStyle/>
        <a:p>
          <a:r>
            <a:rPr lang="en-US"/>
            <a:t>Live Translated Caption </a:t>
          </a:r>
        </a:p>
      </dgm:t>
    </dgm:pt>
    <dgm:pt modelId="{DDB22467-B8B5-4158-BA17-31F07BEB3A8F}" type="parTrans" cxnId="{D81D0EC3-9B0A-41DA-A91A-DFF588B2CC05}">
      <dgm:prSet/>
      <dgm:spPr/>
      <dgm:t>
        <a:bodyPr/>
        <a:lstStyle/>
        <a:p>
          <a:endParaRPr lang="en-US"/>
        </a:p>
      </dgm:t>
    </dgm:pt>
    <dgm:pt modelId="{13BCA6B8-F470-47E3-97AA-DD7239A64A6A}" type="sibTrans" cxnId="{D81D0EC3-9B0A-41DA-A91A-DFF588B2CC05}">
      <dgm:prSet/>
      <dgm:spPr/>
      <dgm:t>
        <a:bodyPr/>
        <a:lstStyle/>
        <a:p>
          <a:endParaRPr lang="en-US"/>
        </a:p>
      </dgm:t>
    </dgm:pt>
    <dgm:pt modelId="{06598850-D495-473A-82FD-51DAB9F439E3}">
      <dgm:prSet/>
      <dgm:spPr/>
      <dgm:t>
        <a:bodyPr/>
        <a:lstStyle/>
        <a:p>
          <a:r>
            <a:rPr lang="en-US"/>
            <a:t>Watermarking </a:t>
          </a:r>
        </a:p>
      </dgm:t>
    </dgm:pt>
    <dgm:pt modelId="{0C447788-42D0-44B1-9AF0-A287B3B8BC17}" type="parTrans" cxnId="{766A721A-7C70-4BD2-B965-D283D4E66684}">
      <dgm:prSet/>
      <dgm:spPr/>
      <dgm:t>
        <a:bodyPr/>
        <a:lstStyle/>
        <a:p>
          <a:endParaRPr lang="en-US"/>
        </a:p>
      </dgm:t>
    </dgm:pt>
    <dgm:pt modelId="{AFCBAF30-6B00-4786-B804-7E13FE13B8AF}" type="sibTrans" cxnId="{766A721A-7C70-4BD2-B965-D283D4E66684}">
      <dgm:prSet/>
      <dgm:spPr/>
      <dgm:t>
        <a:bodyPr/>
        <a:lstStyle/>
        <a:p>
          <a:endParaRPr lang="en-US"/>
        </a:p>
      </dgm:t>
    </dgm:pt>
    <dgm:pt modelId="{4D4060FD-0F1F-4483-AD6F-EE34443E1C9B}">
      <dgm:prSet/>
      <dgm:spPr/>
      <dgm:t>
        <a:bodyPr/>
        <a:lstStyle/>
        <a:p>
          <a:r>
            <a:rPr lang="en-US"/>
            <a:t>Sensitivity Labels</a:t>
          </a:r>
        </a:p>
      </dgm:t>
    </dgm:pt>
    <dgm:pt modelId="{174B9A68-8BEB-4C62-BBEE-0395EA2E6C88}" type="parTrans" cxnId="{FF7A72FD-E02A-4C48-8AD8-D1817362592D}">
      <dgm:prSet/>
      <dgm:spPr/>
      <dgm:t>
        <a:bodyPr/>
        <a:lstStyle/>
        <a:p>
          <a:endParaRPr lang="en-US"/>
        </a:p>
      </dgm:t>
    </dgm:pt>
    <dgm:pt modelId="{DB9FE641-E3E8-4964-9F33-BFE8361509B5}" type="sibTrans" cxnId="{FF7A72FD-E02A-4C48-8AD8-D1817362592D}">
      <dgm:prSet/>
      <dgm:spPr/>
      <dgm:t>
        <a:bodyPr/>
        <a:lstStyle/>
        <a:p>
          <a:endParaRPr lang="en-US"/>
        </a:p>
      </dgm:t>
    </dgm:pt>
    <dgm:pt modelId="{22291EC0-19DE-4854-ACE1-EEA49E840489}" type="pres">
      <dgm:prSet presAssocID="{7EF0AADC-5B97-4783-8C0E-DB568BAF873B}" presName="diagram" presStyleCnt="0">
        <dgm:presLayoutVars>
          <dgm:dir/>
          <dgm:resizeHandles val="exact"/>
        </dgm:presLayoutVars>
      </dgm:prSet>
      <dgm:spPr/>
    </dgm:pt>
    <dgm:pt modelId="{896B2E51-085A-40B5-8589-50E16945E441}" type="pres">
      <dgm:prSet presAssocID="{1163DC07-7AD6-49AF-B186-D359B9D5D25D}" presName="node" presStyleLbl="node1" presStyleIdx="0" presStyleCnt="6">
        <dgm:presLayoutVars>
          <dgm:bulletEnabled val="1"/>
        </dgm:presLayoutVars>
      </dgm:prSet>
      <dgm:spPr/>
    </dgm:pt>
    <dgm:pt modelId="{CA791345-5C65-4EAD-A18E-80E0F36561BF}" type="pres">
      <dgm:prSet presAssocID="{D71495F4-3E7D-4B3F-9ADE-DAE3CB035461}" presName="sibTrans" presStyleCnt="0"/>
      <dgm:spPr/>
    </dgm:pt>
    <dgm:pt modelId="{9F9084C3-08DE-4014-A75E-A4042F538DAA}" type="pres">
      <dgm:prSet presAssocID="{8D32C0E9-0C9A-422A-AAB1-93DF59E7BDE1}" presName="node" presStyleLbl="node1" presStyleIdx="1" presStyleCnt="6">
        <dgm:presLayoutVars>
          <dgm:bulletEnabled val="1"/>
        </dgm:presLayoutVars>
      </dgm:prSet>
      <dgm:spPr/>
    </dgm:pt>
    <dgm:pt modelId="{A0E5AB8D-5EEE-431A-B921-DEE41AD89F50}" type="pres">
      <dgm:prSet presAssocID="{59B9F3A6-EF5C-48BE-84FB-CE83A45497DC}" presName="sibTrans" presStyleCnt="0"/>
      <dgm:spPr/>
    </dgm:pt>
    <dgm:pt modelId="{EA1F797A-1E8D-4333-B61D-420E2C292A25}" type="pres">
      <dgm:prSet presAssocID="{7152643D-B91E-4F68-AF91-F6808F02F7B8}" presName="node" presStyleLbl="node1" presStyleIdx="2" presStyleCnt="6">
        <dgm:presLayoutVars>
          <dgm:bulletEnabled val="1"/>
        </dgm:presLayoutVars>
      </dgm:prSet>
      <dgm:spPr/>
    </dgm:pt>
    <dgm:pt modelId="{73DC26D7-11BC-4961-8781-A5B04EB8015A}" type="pres">
      <dgm:prSet presAssocID="{3A0DAB7B-474B-4030-81F0-F4E5D1C78456}" presName="sibTrans" presStyleCnt="0"/>
      <dgm:spPr/>
    </dgm:pt>
    <dgm:pt modelId="{4BB19388-3C1C-4EC8-9200-A609CF5F0E32}" type="pres">
      <dgm:prSet presAssocID="{78A8C673-F78B-4566-96AA-E645BE414B3A}" presName="node" presStyleLbl="node1" presStyleIdx="3" presStyleCnt="6">
        <dgm:presLayoutVars>
          <dgm:bulletEnabled val="1"/>
        </dgm:presLayoutVars>
      </dgm:prSet>
      <dgm:spPr/>
    </dgm:pt>
    <dgm:pt modelId="{57341C9E-884C-4E41-8649-549EA93E331C}" type="pres">
      <dgm:prSet presAssocID="{13BCA6B8-F470-47E3-97AA-DD7239A64A6A}" presName="sibTrans" presStyleCnt="0"/>
      <dgm:spPr/>
    </dgm:pt>
    <dgm:pt modelId="{E7FCAD19-CE41-4372-9918-851B3BA8B967}" type="pres">
      <dgm:prSet presAssocID="{06598850-D495-473A-82FD-51DAB9F439E3}" presName="node" presStyleLbl="node1" presStyleIdx="4" presStyleCnt="6">
        <dgm:presLayoutVars>
          <dgm:bulletEnabled val="1"/>
        </dgm:presLayoutVars>
      </dgm:prSet>
      <dgm:spPr/>
    </dgm:pt>
    <dgm:pt modelId="{1BE6F519-F122-4667-9F67-E647D99C60F2}" type="pres">
      <dgm:prSet presAssocID="{AFCBAF30-6B00-4786-B804-7E13FE13B8AF}" presName="sibTrans" presStyleCnt="0"/>
      <dgm:spPr/>
    </dgm:pt>
    <dgm:pt modelId="{0B0D43F8-9E01-4709-9A78-A4A9F746C39E}" type="pres">
      <dgm:prSet presAssocID="{4D4060FD-0F1F-4483-AD6F-EE34443E1C9B}" presName="node" presStyleLbl="node1" presStyleIdx="5" presStyleCnt="6">
        <dgm:presLayoutVars>
          <dgm:bulletEnabled val="1"/>
        </dgm:presLayoutVars>
      </dgm:prSet>
      <dgm:spPr/>
    </dgm:pt>
  </dgm:ptLst>
  <dgm:cxnLst>
    <dgm:cxn modelId="{45DBC80C-4306-462B-84E3-D2E3F4CC085D}" type="presOf" srcId="{06598850-D495-473A-82FD-51DAB9F439E3}" destId="{E7FCAD19-CE41-4372-9918-851B3BA8B967}" srcOrd="0" destOrd="0" presId="urn:microsoft.com/office/officeart/2005/8/layout/default"/>
    <dgm:cxn modelId="{44FE3618-D489-4BCB-8275-1817D92636FB}" type="presOf" srcId="{7EF0AADC-5B97-4783-8C0E-DB568BAF873B}" destId="{22291EC0-19DE-4854-ACE1-EEA49E840489}" srcOrd="0" destOrd="0" presId="urn:microsoft.com/office/officeart/2005/8/layout/default"/>
    <dgm:cxn modelId="{766A721A-7C70-4BD2-B965-D283D4E66684}" srcId="{7EF0AADC-5B97-4783-8C0E-DB568BAF873B}" destId="{06598850-D495-473A-82FD-51DAB9F439E3}" srcOrd="4" destOrd="0" parTransId="{0C447788-42D0-44B1-9AF0-A287B3B8BC17}" sibTransId="{AFCBAF30-6B00-4786-B804-7E13FE13B8AF}"/>
    <dgm:cxn modelId="{1A3C7A24-748A-417C-B5E7-0378E529AC7C}" srcId="{7EF0AADC-5B97-4783-8C0E-DB568BAF873B}" destId="{1163DC07-7AD6-49AF-B186-D359B9D5D25D}" srcOrd="0" destOrd="0" parTransId="{6326ABC0-35DE-4C4C-B77D-31950A45C886}" sibTransId="{D71495F4-3E7D-4B3F-9ADE-DAE3CB035461}"/>
    <dgm:cxn modelId="{BED2225F-1460-4964-AA19-B8CFF2DE39F5}" type="presOf" srcId="{78A8C673-F78B-4566-96AA-E645BE414B3A}" destId="{4BB19388-3C1C-4EC8-9200-A609CF5F0E32}" srcOrd="0" destOrd="0" presId="urn:microsoft.com/office/officeart/2005/8/layout/default"/>
    <dgm:cxn modelId="{7CF68E64-A9FD-43EB-AC14-ECA2D3FA292E}" type="presOf" srcId="{7152643D-B91E-4F68-AF91-F6808F02F7B8}" destId="{EA1F797A-1E8D-4333-B61D-420E2C292A25}" srcOrd="0" destOrd="0" presId="urn:microsoft.com/office/officeart/2005/8/layout/default"/>
    <dgm:cxn modelId="{C66FDF47-7E6B-46E7-A566-C0D44046FBB8}" type="presOf" srcId="{1163DC07-7AD6-49AF-B186-D359B9D5D25D}" destId="{896B2E51-085A-40B5-8589-50E16945E441}" srcOrd="0" destOrd="0" presId="urn:microsoft.com/office/officeart/2005/8/layout/default"/>
    <dgm:cxn modelId="{8375C67B-CBDE-4400-9A16-6FB42F80E5E8}" srcId="{7EF0AADC-5B97-4783-8C0E-DB568BAF873B}" destId="{7152643D-B91E-4F68-AF91-F6808F02F7B8}" srcOrd="2" destOrd="0" parTransId="{39E58B0E-FD1F-46CC-A815-033BA8D20472}" sibTransId="{3A0DAB7B-474B-4030-81F0-F4E5D1C78456}"/>
    <dgm:cxn modelId="{D81D0EC3-9B0A-41DA-A91A-DFF588B2CC05}" srcId="{7EF0AADC-5B97-4783-8C0E-DB568BAF873B}" destId="{78A8C673-F78B-4566-96AA-E645BE414B3A}" srcOrd="3" destOrd="0" parTransId="{DDB22467-B8B5-4158-BA17-31F07BEB3A8F}" sibTransId="{13BCA6B8-F470-47E3-97AA-DD7239A64A6A}"/>
    <dgm:cxn modelId="{41062FE2-5FC7-414E-9F4F-A26A6564E4E0}" type="presOf" srcId="{8D32C0E9-0C9A-422A-AAB1-93DF59E7BDE1}" destId="{9F9084C3-08DE-4014-A75E-A4042F538DAA}" srcOrd="0" destOrd="0" presId="urn:microsoft.com/office/officeart/2005/8/layout/default"/>
    <dgm:cxn modelId="{1DF482EB-3622-431D-A444-DDE855A7AF8B}" srcId="{7EF0AADC-5B97-4783-8C0E-DB568BAF873B}" destId="{8D32C0E9-0C9A-422A-AAB1-93DF59E7BDE1}" srcOrd="1" destOrd="0" parTransId="{F8D823FC-2BBF-4775-9CA7-2E421B437A4E}" sibTransId="{59B9F3A6-EF5C-48BE-84FB-CE83A45497DC}"/>
    <dgm:cxn modelId="{C93A9EEB-5346-45DF-90B1-821B429860EA}" type="presOf" srcId="{4D4060FD-0F1F-4483-AD6F-EE34443E1C9B}" destId="{0B0D43F8-9E01-4709-9A78-A4A9F746C39E}" srcOrd="0" destOrd="0" presId="urn:microsoft.com/office/officeart/2005/8/layout/default"/>
    <dgm:cxn modelId="{FF7A72FD-E02A-4C48-8AD8-D1817362592D}" srcId="{7EF0AADC-5B97-4783-8C0E-DB568BAF873B}" destId="{4D4060FD-0F1F-4483-AD6F-EE34443E1C9B}" srcOrd="5" destOrd="0" parTransId="{174B9A68-8BEB-4C62-BBEE-0395EA2E6C88}" sibTransId="{DB9FE641-E3E8-4964-9F33-BFE8361509B5}"/>
    <dgm:cxn modelId="{A09EA097-0715-42F3-A3DD-D6E3E39C3DE4}" type="presParOf" srcId="{22291EC0-19DE-4854-ACE1-EEA49E840489}" destId="{896B2E51-085A-40B5-8589-50E16945E441}" srcOrd="0" destOrd="0" presId="urn:microsoft.com/office/officeart/2005/8/layout/default"/>
    <dgm:cxn modelId="{BDF6F885-19CC-419D-9E26-AB8313DDD825}" type="presParOf" srcId="{22291EC0-19DE-4854-ACE1-EEA49E840489}" destId="{CA791345-5C65-4EAD-A18E-80E0F36561BF}" srcOrd="1" destOrd="0" presId="urn:microsoft.com/office/officeart/2005/8/layout/default"/>
    <dgm:cxn modelId="{5A3CD1A0-0890-4027-A5BF-793D74B9B28C}" type="presParOf" srcId="{22291EC0-19DE-4854-ACE1-EEA49E840489}" destId="{9F9084C3-08DE-4014-A75E-A4042F538DAA}" srcOrd="2" destOrd="0" presId="urn:microsoft.com/office/officeart/2005/8/layout/default"/>
    <dgm:cxn modelId="{03726769-B97D-409A-B45C-95BD9537D957}" type="presParOf" srcId="{22291EC0-19DE-4854-ACE1-EEA49E840489}" destId="{A0E5AB8D-5EEE-431A-B921-DEE41AD89F50}" srcOrd="3" destOrd="0" presId="urn:microsoft.com/office/officeart/2005/8/layout/default"/>
    <dgm:cxn modelId="{8DCEF475-9B90-4005-9F93-52ED186C2BF3}" type="presParOf" srcId="{22291EC0-19DE-4854-ACE1-EEA49E840489}" destId="{EA1F797A-1E8D-4333-B61D-420E2C292A25}" srcOrd="4" destOrd="0" presId="urn:microsoft.com/office/officeart/2005/8/layout/default"/>
    <dgm:cxn modelId="{62BA9836-CF2C-4E1E-9DC1-7EC27EF0E9E6}" type="presParOf" srcId="{22291EC0-19DE-4854-ACE1-EEA49E840489}" destId="{73DC26D7-11BC-4961-8781-A5B04EB8015A}" srcOrd="5" destOrd="0" presId="urn:microsoft.com/office/officeart/2005/8/layout/default"/>
    <dgm:cxn modelId="{30D78099-9289-4DA4-A58C-11876F62A00C}" type="presParOf" srcId="{22291EC0-19DE-4854-ACE1-EEA49E840489}" destId="{4BB19388-3C1C-4EC8-9200-A609CF5F0E32}" srcOrd="6" destOrd="0" presId="urn:microsoft.com/office/officeart/2005/8/layout/default"/>
    <dgm:cxn modelId="{D35A4AA6-C956-4C76-9C62-C20A957F9D9E}" type="presParOf" srcId="{22291EC0-19DE-4854-ACE1-EEA49E840489}" destId="{57341C9E-884C-4E41-8649-549EA93E331C}" srcOrd="7" destOrd="0" presId="urn:microsoft.com/office/officeart/2005/8/layout/default"/>
    <dgm:cxn modelId="{9E7C7171-06F7-4540-A1CB-BAA8AAD4E718}" type="presParOf" srcId="{22291EC0-19DE-4854-ACE1-EEA49E840489}" destId="{E7FCAD19-CE41-4372-9918-851B3BA8B967}" srcOrd="8" destOrd="0" presId="urn:microsoft.com/office/officeart/2005/8/layout/default"/>
    <dgm:cxn modelId="{B4A65121-2DAB-4821-A246-D7DA92593233}" type="presParOf" srcId="{22291EC0-19DE-4854-ACE1-EEA49E840489}" destId="{1BE6F519-F122-4667-9F67-E647D99C60F2}" srcOrd="9" destOrd="0" presId="urn:microsoft.com/office/officeart/2005/8/layout/default"/>
    <dgm:cxn modelId="{6A3FF5AD-8436-4DE7-9E3B-E237D57D0AB6}" type="presParOf" srcId="{22291EC0-19DE-4854-ACE1-EEA49E840489}" destId="{0B0D43F8-9E01-4709-9A78-A4A9F746C39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AFB99B-0F9F-4B16-A756-D92D7109CD8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A38D865-FB4E-4C69-B176-A4EF30580FDF}">
      <dgm:prSet/>
      <dgm:spPr/>
      <dgm:t>
        <a:bodyPr/>
        <a:lstStyle/>
        <a:p>
          <a:r>
            <a:rPr lang="en-US"/>
            <a:t>Pilot - started in May with small user group </a:t>
          </a:r>
        </a:p>
      </dgm:t>
    </dgm:pt>
    <dgm:pt modelId="{305E6864-E8C7-4F69-B014-062CD8E5EB9E}" type="parTrans" cxnId="{C8A798E4-62B1-49D9-89E3-26D1D994C85D}">
      <dgm:prSet/>
      <dgm:spPr/>
      <dgm:t>
        <a:bodyPr/>
        <a:lstStyle/>
        <a:p>
          <a:endParaRPr lang="en-US"/>
        </a:p>
      </dgm:t>
    </dgm:pt>
    <dgm:pt modelId="{6A47EFBA-6F2A-4A04-AB10-E9C91C9D3677}" type="sibTrans" cxnId="{C8A798E4-62B1-49D9-89E3-26D1D994C85D}">
      <dgm:prSet/>
      <dgm:spPr/>
      <dgm:t>
        <a:bodyPr/>
        <a:lstStyle/>
        <a:p>
          <a:endParaRPr lang="en-US"/>
        </a:p>
      </dgm:t>
    </dgm:pt>
    <dgm:pt modelId="{DDA2565F-6B5A-40C1-9D64-C9314689B622}">
      <dgm:prSet/>
      <dgm:spPr/>
      <dgm:t>
        <a:bodyPr/>
        <a:lstStyle/>
        <a:p>
          <a:r>
            <a:rPr lang="en-US"/>
            <a:t>Weekly Meeting – discuss progress</a:t>
          </a:r>
        </a:p>
      </dgm:t>
    </dgm:pt>
    <dgm:pt modelId="{26B7A657-32B6-47CB-A761-6B1536F7972A}" type="parTrans" cxnId="{5B54760C-5215-4879-9235-BC779C269E58}">
      <dgm:prSet/>
      <dgm:spPr/>
      <dgm:t>
        <a:bodyPr/>
        <a:lstStyle/>
        <a:p>
          <a:endParaRPr lang="en-US"/>
        </a:p>
      </dgm:t>
    </dgm:pt>
    <dgm:pt modelId="{3BA0630C-3BD2-4834-A3A4-F12A36A87110}" type="sibTrans" cxnId="{5B54760C-5215-4879-9235-BC779C269E58}">
      <dgm:prSet/>
      <dgm:spPr/>
      <dgm:t>
        <a:bodyPr/>
        <a:lstStyle/>
        <a:p>
          <a:endParaRPr lang="en-US"/>
        </a:p>
      </dgm:t>
    </dgm:pt>
    <dgm:pt modelId="{EB3E0007-4C06-4282-9AAC-4983C5D45878}">
      <dgm:prSet/>
      <dgm:spPr/>
      <dgm:t>
        <a:bodyPr/>
        <a:lstStyle/>
        <a:p>
          <a:r>
            <a:rPr lang="en-US"/>
            <a:t>Initial Challenges – multiple email identities </a:t>
          </a:r>
        </a:p>
      </dgm:t>
    </dgm:pt>
    <dgm:pt modelId="{BBB0DECC-5CD8-4C03-AFCA-B6300476D2C5}" type="parTrans" cxnId="{E06B3159-303D-41A2-BAA9-91C74D1AD345}">
      <dgm:prSet/>
      <dgm:spPr/>
      <dgm:t>
        <a:bodyPr/>
        <a:lstStyle/>
        <a:p>
          <a:endParaRPr lang="en-US"/>
        </a:p>
      </dgm:t>
    </dgm:pt>
    <dgm:pt modelId="{8E711AAA-5DDA-4FDA-90B5-37BCE50EAD22}" type="sibTrans" cxnId="{E06B3159-303D-41A2-BAA9-91C74D1AD345}">
      <dgm:prSet/>
      <dgm:spPr/>
      <dgm:t>
        <a:bodyPr/>
        <a:lstStyle/>
        <a:p>
          <a:endParaRPr lang="en-US"/>
        </a:p>
      </dgm:t>
    </dgm:pt>
    <dgm:pt modelId="{58080A2C-5F2C-444B-A3CF-EF09CF03CE6B}">
      <dgm:prSet/>
      <dgm:spPr/>
      <dgm:t>
        <a:bodyPr/>
        <a:lstStyle/>
        <a:p>
          <a:r>
            <a:rPr lang="en-US"/>
            <a:t>Governance – guidance document created</a:t>
          </a:r>
        </a:p>
      </dgm:t>
    </dgm:pt>
    <dgm:pt modelId="{75A7A5AB-861B-4EC7-9239-6E7DCD64E5F3}" type="parTrans" cxnId="{F181AFEC-E728-442A-9A40-E8D6CF204A11}">
      <dgm:prSet/>
      <dgm:spPr/>
      <dgm:t>
        <a:bodyPr/>
        <a:lstStyle/>
        <a:p>
          <a:endParaRPr lang="en-US"/>
        </a:p>
      </dgm:t>
    </dgm:pt>
    <dgm:pt modelId="{11B77408-EDB0-4702-AA8A-2AD9EBF24AC0}" type="sibTrans" cxnId="{F181AFEC-E728-442A-9A40-E8D6CF204A11}">
      <dgm:prSet/>
      <dgm:spPr/>
      <dgm:t>
        <a:bodyPr/>
        <a:lstStyle/>
        <a:p>
          <a:endParaRPr lang="en-US"/>
        </a:p>
      </dgm:t>
    </dgm:pt>
    <dgm:pt modelId="{8C17EC50-5EA9-4CF8-A5FD-A2BC48CE4969}">
      <dgm:prSet/>
      <dgm:spPr/>
      <dgm:t>
        <a:bodyPr/>
        <a:lstStyle/>
        <a:p>
          <a:r>
            <a:rPr lang="en-US"/>
            <a:t>Approval – ELT </a:t>
          </a:r>
        </a:p>
      </dgm:t>
    </dgm:pt>
    <dgm:pt modelId="{93D8FAAC-8CED-46AC-B80F-32012997CA70}" type="parTrans" cxnId="{1E80F11F-5945-433A-9E66-62798BAD5736}">
      <dgm:prSet/>
      <dgm:spPr/>
      <dgm:t>
        <a:bodyPr/>
        <a:lstStyle/>
        <a:p>
          <a:endParaRPr lang="en-US"/>
        </a:p>
      </dgm:t>
    </dgm:pt>
    <dgm:pt modelId="{67797A07-D80D-41B1-BE70-58D47E0A8786}" type="sibTrans" cxnId="{1E80F11F-5945-433A-9E66-62798BAD5736}">
      <dgm:prSet/>
      <dgm:spPr/>
      <dgm:t>
        <a:bodyPr/>
        <a:lstStyle/>
        <a:p>
          <a:endParaRPr lang="en-US"/>
        </a:p>
      </dgm:t>
    </dgm:pt>
    <dgm:pt modelId="{0AF68E56-F572-41CC-9D48-51FB80C99A17}">
      <dgm:prSet/>
      <dgm:spPr/>
      <dgm:t>
        <a:bodyPr/>
        <a:lstStyle/>
        <a:p>
          <a:r>
            <a:rPr lang="en-US"/>
            <a:t>Status – Ready to assign licenses to staff </a:t>
          </a:r>
        </a:p>
      </dgm:t>
    </dgm:pt>
    <dgm:pt modelId="{57C9C655-79AA-4C15-A89B-277AA59AABFC}" type="parTrans" cxnId="{65F11ECA-1C0F-49F8-B990-52793B318A61}">
      <dgm:prSet/>
      <dgm:spPr/>
      <dgm:t>
        <a:bodyPr/>
        <a:lstStyle/>
        <a:p>
          <a:endParaRPr lang="en-US"/>
        </a:p>
      </dgm:t>
    </dgm:pt>
    <dgm:pt modelId="{6BE62027-C78D-4A9D-8782-60C09F639DB3}" type="sibTrans" cxnId="{65F11ECA-1C0F-49F8-B990-52793B318A61}">
      <dgm:prSet/>
      <dgm:spPr/>
      <dgm:t>
        <a:bodyPr/>
        <a:lstStyle/>
        <a:p>
          <a:endParaRPr lang="en-US"/>
        </a:p>
      </dgm:t>
    </dgm:pt>
    <dgm:pt modelId="{8CBC2DE4-4F23-49F1-8F78-8CE000C3BF63}" type="pres">
      <dgm:prSet presAssocID="{27AFB99B-0F9F-4B16-A756-D92D7109CD83}" presName="diagram" presStyleCnt="0">
        <dgm:presLayoutVars>
          <dgm:dir/>
          <dgm:resizeHandles val="exact"/>
        </dgm:presLayoutVars>
      </dgm:prSet>
      <dgm:spPr/>
    </dgm:pt>
    <dgm:pt modelId="{4E10D19D-3FFB-42A0-A07C-16118965DB6A}" type="pres">
      <dgm:prSet presAssocID="{7A38D865-FB4E-4C69-B176-A4EF30580FDF}" presName="node" presStyleLbl="node1" presStyleIdx="0" presStyleCnt="6">
        <dgm:presLayoutVars>
          <dgm:bulletEnabled val="1"/>
        </dgm:presLayoutVars>
      </dgm:prSet>
      <dgm:spPr/>
    </dgm:pt>
    <dgm:pt modelId="{D2202254-40C1-4BD1-8694-711E5D9F9534}" type="pres">
      <dgm:prSet presAssocID="{6A47EFBA-6F2A-4A04-AB10-E9C91C9D3677}" presName="sibTrans" presStyleCnt="0"/>
      <dgm:spPr/>
    </dgm:pt>
    <dgm:pt modelId="{B5445FB2-73EB-42AA-B023-A39E2D10B90E}" type="pres">
      <dgm:prSet presAssocID="{DDA2565F-6B5A-40C1-9D64-C9314689B622}" presName="node" presStyleLbl="node1" presStyleIdx="1" presStyleCnt="6">
        <dgm:presLayoutVars>
          <dgm:bulletEnabled val="1"/>
        </dgm:presLayoutVars>
      </dgm:prSet>
      <dgm:spPr/>
    </dgm:pt>
    <dgm:pt modelId="{A6114706-BF3C-4A62-A334-FC8EB1E80AE2}" type="pres">
      <dgm:prSet presAssocID="{3BA0630C-3BD2-4834-A3A4-F12A36A87110}" presName="sibTrans" presStyleCnt="0"/>
      <dgm:spPr/>
    </dgm:pt>
    <dgm:pt modelId="{65E95CB3-EC42-41E4-972C-A60C67663DA5}" type="pres">
      <dgm:prSet presAssocID="{EB3E0007-4C06-4282-9AAC-4983C5D45878}" presName="node" presStyleLbl="node1" presStyleIdx="2" presStyleCnt="6">
        <dgm:presLayoutVars>
          <dgm:bulletEnabled val="1"/>
        </dgm:presLayoutVars>
      </dgm:prSet>
      <dgm:spPr/>
    </dgm:pt>
    <dgm:pt modelId="{8E368A0D-82FC-44EC-9D76-B4DC55C9E693}" type="pres">
      <dgm:prSet presAssocID="{8E711AAA-5DDA-4FDA-90B5-37BCE50EAD22}" presName="sibTrans" presStyleCnt="0"/>
      <dgm:spPr/>
    </dgm:pt>
    <dgm:pt modelId="{A022B848-6C5B-4E64-A294-8B5D674BAC65}" type="pres">
      <dgm:prSet presAssocID="{58080A2C-5F2C-444B-A3CF-EF09CF03CE6B}" presName="node" presStyleLbl="node1" presStyleIdx="3" presStyleCnt="6">
        <dgm:presLayoutVars>
          <dgm:bulletEnabled val="1"/>
        </dgm:presLayoutVars>
      </dgm:prSet>
      <dgm:spPr/>
    </dgm:pt>
    <dgm:pt modelId="{F0BB7E71-8B8E-425D-8D70-B68A5A1B3331}" type="pres">
      <dgm:prSet presAssocID="{11B77408-EDB0-4702-AA8A-2AD9EBF24AC0}" presName="sibTrans" presStyleCnt="0"/>
      <dgm:spPr/>
    </dgm:pt>
    <dgm:pt modelId="{E2F3E039-8E33-471B-A337-6CAD6BE3C666}" type="pres">
      <dgm:prSet presAssocID="{8C17EC50-5EA9-4CF8-A5FD-A2BC48CE4969}" presName="node" presStyleLbl="node1" presStyleIdx="4" presStyleCnt="6">
        <dgm:presLayoutVars>
          <dgm:bulletEnabled val="1"/>
        </dgm:presLayoutVars>
      </dgm:prSet>
      <dgm:spPr/>
    </dgm:pt>
    <dgm:pt modelId="{36F64708-219C-41A0-A2EE-99A8D5E3284A}" type="pres">
      <dgm:prSet presAssocID="{67797A07-D80D-41B1-BE70-58D47E0A8786}" presName="sibTrans" presStyleCnt="0"/>
      <dgm:spPr/>
    </dgm:pt>
    <dgm:pt modelId="{6044C8B4-2AA6-4B64-98A7-8708A9654509}" type="pres">
      <dgm:prSet presAssocID="{0AF68E56-F572-41CC-9D48-51FB80C99A17}" presName="node" presStyleLbl="node1" presStyleIdx="5" presStyleCnt="6">
        <dgm:presLayoutVars>
          <dgm:bulletEnabled val="1"/>
        </dgm:presLayoutVars>
      </dgm:prSet>
      <dgm:spPr/>
    </dgm:pt>
  </dgm:ptLst>
  <dgm:cxnLst>
    <dgm:cxn modelId="{37DF1806-BBC8-405D-AEFE-DCDCB1F33BBE}" type="presOf" srcId="{27AFB99B-0F9F-4B16-A756-D92D7109CD83}" destId="{8CBC2DE4-4F23-49F1-8F78-8CE000C3BF63}" srcOrd="0" destOrd="0" presId="urn:microsoft.com/office/officeart/2005/8/layout/default"/>
    <dgm:cxn modelId="{5B54760C-5215-4879-9235-BC779C269E58}" srcId="{27AFB99B-0F9F-4B16-A756-D92D7109CD83}" destId="{DDA2565F-6B5A-40C1-9D64-C9314689B622}" srcOrd="1" destOrd="0" parTransId="{26B7A657-32B6-47CB-A761-6B1536F7972A}" sibTransId="{3BA0630C-3BD2-4834-A3A4-F12A36A87110}"/>
    <dgm:cxn modelId="{7CDE971F-CE24-44DD-B095-5CF3B89147FE}" type="presOf" srcId="{58080A2C-5F2C-444B-A3CF-EF09CF03CE6B}" destId="{A022B848-6C5B-4E64-A294-8B5D674BAC65}" srcOrd="0" destOrd="0" presId="urn:microsoft.com/office/officeart/2005/8/layout/default"/>
    <dgm:cxn modelId="{1E80F11F-5945-433A-9E66-62798BAD5736}" srcId="{27AFB99B-0F9F-4B16-A756-D92D7109CD83}" destId="{8C17EC50-5EA9-4CF8-A5FD-A2BC48CE4969}" srcOrd="4" destOrd="0" parTransId="{93D8FAAC-8CED-46AC-B80F-32012997CA70}" sibTransId="{67797A07-D80D-41B1-BE70-58D47E0A8786}"/>
    <dgm:cxn modelId="{D9A97748-9425-4E68-A1E6-7CDC2CEDF912}" type="presOf" srcId="{EB3E0007-4C06-4282-9AAC-4983C5D45878}" destId="{65E95CB3-EC42-41E4-972C-A60C67663DA5}" srcOrd="0" destOrd="0" presId="urn:microsoft.com/office/officeart/2005/8/layout/default"/>
    <dgm:cxn modelId="{ACB72275-5B0C-451A-AF9A-CE42BC7DA822}" type="presOf" srcId="{DDA2565F-6B5A-40C1-9D64-C9314689B622}" destId="{B5445FB2-73EB-42AA-B023-A39E2D10B90E}" srcOrd="0" destOrd="0" presId="urn:microsoft.com/office/officeart/2005/8/layout/default"/>
    <dgm:cxn modelId="{E06B3159-303D-41A2-BAA9-91C74D1AD345}" srcId="{27AFB99B-0F9F-4B16-A756-D92D7109CD83}" destId="{EB3E0007-4C06-4282-9AAC-4983C5D45878}" srcOrd="2" destOrd="0" parTransId="{BBB0DECC-5CD8-4C03-AFCA-B6300476D2C5}" sibTransId="{8E711AAA-5DDA-4FDA-90B5-37BCE50EAD22}"/>
    <dgm:cxn modelId="{6ACA895A-D336-4ED6-9A45-A2F950E136A1}" type="presOf" srcId="{8C17EC50-5EA9-4CF8-A5FD-A2BC48CE4969}" destId="{E2F3E039-8E33-471B-A337-6CAD6BE3C666}" srcOrd="0" destOrd="0" presId="urn:microsoft.com/office/officeart/2005/8/layout/default"/>
    <dgm:cxn modelId="{5746905A-F661-4FFF-B358-00BEEA015680}" type="presOf" srcId="{7A38D865-FB4E-4C69-B176-A4EF30580FDF}" destId="{4E10D19D-3FFB-42A0-A07C-16118965DB6A}" srcOrd="0" destOrd="0" presId="urn:microsoft.com/office/officeart/2005/8/layout/default"/>
    <dgm:cxn modelId="{65F11ECA-1C0F-49F8-B990-52793B318A61}" srcId="{27AFB99B-0F9F-4B16-A756-D92D7109CD83}" destId="{0AF68E56-F572-41CC-9D48-51FB80C99A17}" srcOrd="5" destOrd="0" parTransId="{57C9C655-79AA-4C15-A89B-277AA59AABFC}" sibTransId="{6BE62027-C78D-4A9D-8782-60C09F639DB3}"/>
    <dgm:cxn modelId="{C8A798E4-62B1-49D9-89E3-26D1D994C85D}" srcId="{27AFB99B-0F9F-4B16-A756-D92D7109CD83}" destId="{7A38D865-FB4E-4C69-B176-A4EF30580FDF}" srcOrd="0" destOrd="0" parTransId="{305E6864-E8C7-4F69-B014-062CD8E5EB9E}" sibTransId="{6A47EFBA-6F2A-4A04-AB10-E9C91C9D3677}"/>
    <dgm:cxn modelId="{F181AFEC-E728-442A-9A40-E8D6CF204A11}" srcId="{27AFB99B-0F9F-4B16-A756-D92D7109CD83}" destId="{58080A2C-5F2C-444B-A3CF-EF09CF03CE6B}" srcOrd="3" destOrd="0" parTransId="{75A7A5AB-861B-4EC7-9239-6E7DCD64E5F3}" sibTransId="{11B77408-EDB0-4702-AA8A-2AD9EBF24AC0}"/>
    <dgm:cxn modelId="{21C2B0F7-1704-4E03-AA7F-F10F5CA6C30D}" type="presOf" srcId="{0AF68E56-F572-41CC-9D48-51FB80C99A17}" destId="{6044C8B4-2AA6-4B64-98A7-8708A9654509}" srcOrd="0" destOrd="0" presId="urn:microsoft.com/office/officeart/2005/8/layout/default"/>
    <dgm:cxn modelId="{A8AB8DF4-512E-4CE5-8158-316F91F9AB3F}" type="presParOf" srcId="{8CBC2DE4-4F23-49F1-8F78-8CE000C3BF63}" destId="{4E10D19D-3FFB-42A0-A07C-16118965DB6A}" srcOrd="0" destOrd="0" presId="urn:microsoft.com/office/officeart/2005/8/layout/default"/>
    <dgm:cxn modelId="{5C1A2DCF-E52C-490A-BC19-D3D7CB930988}" type="presParOf" srcId="{8CBC2DE4-4F23-49F1-8F78-8CE000C3BF63}" destId="{D2202254-40C1-4BD1-8694-711E5D9F9534}" srcOrd="1" destOrd="0" presId="urn:microsoft.com/office/officeart/2005/8/layout/default"/>
    <dgm:cxn modelId="{F7F14356-0292-4780-88D3-82A3E7DFBC2C}" type="presParOf" srcId="{8CBC2DE4-4F23-49F1-8F78-8CE000C3BF63}" destId="{B5445FB2-73EB-42AA-B023-A39E2D10B90E}" srcOrd="2" destOrd="0" presId="urn:microsoft.com/office/officeart/2005/8/layout/default"/>
    <dgm:cxn modelId="{DAF74D55-E19F-4D3F-BEDC-30B59FDA0079}" type="presParOf" srcId="{8CBC2DE4-4F23-49F1-8F78-8CE000C3BF63}" destId="{A6114706-BF3C-4A62-A334-FC8EB1E80AE2}" srcOrd="3" destOrd="0" presId="urn:microsoft.com/office/officeart/2005/8/layout/default"/>
    <dgm:cxn modelId="{14D15168-72CC-4294-A888-A6B2A7D13CE4}" type="presParOf" srcId="{8CBC2DE4-4F23-49F1-8F78-8CE000C3BF63}" destId="{65E95CB3-EC42-41E4-972C-A60C67663DA5}" srcOrd="4" destOrd="0" presId="urn:microsoft.com/office/officeart/2005/8/layout/default"/>
    <dgm:cxn modelId="{820F3D31-1273-45EB-A13A-E006D36BFBF5}" type="presParOf" srcId="{8CBC2DE4-4F23-49F1-8F78-8CE000C3BF63}" destId="{8E368A0D-82FC-44EC-9D76-B4DC55C9E693}" srcOrd="5" destOrd="0" presId="urn:microsoft.com/office/officeart/2005/8/layout/default"/>
    <dgm:cxn modelId="{16953CBB-7ACF-4B19-85BD-C40FD3F239AB}" type="presParOf" srcId="{8CBC2DE4-4F23-49F1-8F78-8CE000C3BF63}" destId="{A022B848-6C5B-4E64-A294-8B5D674BAC65}" srcOrd="6" destOrd="0" presId="urn:microsoft.com/office/officeart/2005/8/layout/default"/>
    <dgm:cxn modelId="{AE69414F-7DB4-476B-9C5C-D965BD4F9D78}" type="presParOf" srcId="{8CBC2DE4-4F23-49F1-8F78-8CE000C3BF63}" destId="{F0BB7E71-8B8E-425D-8D70-B68A5A1B3331}" srcOrd="7" destOrd="0" presId="urn:microsoft.com/office/officeart/2005/8/layout/default"/>
    <dgm:cxn modelId="{9AD33BA1-1AC6-4407-9146-4C3E10BFE718}" type="presParOf" srcId="{8CBC2DE4-4F23-49F1-8F78-8CE000C3BF63}" destId="{E2F3E039-8E33-471B-A337-6CAD6BE3C666}" srcOrd="8" destOrd="0" presId="urn:microsoft.com/office/officeart/2005/8/layout/default"/>
    <dgm:cxn modelId="{4C7AFB26-8FF3-4511-9897-3E43EFC2EAAD}" type="presParOf" srcId="{8CBC2DE4-4F23-49F1-8F78-8CE000C3BF63}" destId="{36F64708-219C-41A0-A2EE-99A8D5E3284A}" srcOrd="9" destOrd="0" presId="urn:microsoft.com/office/officeart/2005/8/layout/default"/>
    <dgm:cxn modelId="{759BEAA6-CBBD-44B8-BF46-1FC9D2466669}" type="presParOf" srcId="{8CBC2DE4-4F23-49F1-8F78-8CE000C3BF63}" destId="{6044C8B4-2AA6-4B64-98A7-8708A965450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98E184-D42B-428A-922F-BAA12D79CBC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162761-23F8-4C87-9079-F1FC30BE56E3}">
      <dgm:prSet/>
      <dgm:spPr/>
      <dgm:t>
        <a:bodyPr/>
        <a:lstStyle/>
        <a:p>
          <a:r>
            <a:rPr lang="en-US"/>
            <a:t>An AI-powered assistant embedded in Microsoft 365 (Word, Excel, PowerPoint, Outlook, Teams, etc.).</a:t>
          </a:r>
        </a:p>
      </dgm:t>
    </dgm:pt>
    <dgm:pt modelId="{57C5E18C-05D9-430E-BAFE-DAB86474769D}" type="parTrans" cxnId="{B4338381-7A63-4AA0-8DDA-5E9650F28EED}">
      <dgm:prSet/>
      <dgm:spPr/>
      <dgm:t>
        <a:bodyPr/>
        <a:lstStyle/>
        <a:p>
          <a:endParaRPr lang="en-US"/>
        </a:p>
      </dgm:t>
    </dgm:pt>
    <dgm:pt modelId="{50D238A0-4F01-4EB0-82AA-3E23C2A33E8B}" type="sibTrans" cxnId="{B4338381-7A63-4AA0-8DDA-5E9650F28EED}">
      <dgm:prSet/>
      <dgm:spPr/>
      <dgm:t>
        <a:bodyPr/>
        <a:lstStyle/>
        <a:p>
          <a:endParaRPr lang="en-US"/>
        </a:p>
      </dgm:t>
    </dgm:pt>
    <dgm:pt modelId="{6129B22A-8C88-4935-8792-BEF81A6F4DA7}">
      <dgm:prSet/>
      <dgm:spPr/>
      <dgm:t>
        <a:bodyPr/>
        <a:lstStyle/>
        <a:p>
          <a:r>
            <a:rPr lang="en-US"/>
            <a:t>Powered by OpenAI’s GPT models + Microsoft Graph data.</a:t>
          </a:r>
        </a:p>
      </dgm:t>
    </dgm:pt>
    <dgm:pt modelId="{1CFA2A23-FC9D-4552-A0FE-CC95A8B0EF20}" type="parTrans" cxnId="{5480C5EF-92F9-47AF-B34B-C0624437872C}">
      <dgm:prSet/>
      <dgm:spPr/>
      <dgm:t>
        <a:bodyPr/>
        <a:lstStyle/>
        <a:p>
          <a:endParaRPr lang="en-US"/>
        </a:p>
      </dgm:t>
    </dgm:pt>
    <dgm:pt modelId="{E2931207-28CE-495D-845F-E0264E3C351E}" type="sibTrans" cxnId="{5480C5EF-92F9-47AF-B34B-C0624437872C}">
      <dgm:prSet/>
      <dgm:spPr/>
      <dgm:t>
        <a:bodyPr/>
        <a:lstStyle/>
        <a:p>
          <a:endParaRPr lang="en-US"/>
        </a:p>
      </dgm:t>
    </dgm:pt>
    <dgm:pt modelId="{E0B1F3CE-E933-443B-9164-B57D2F0C02B5}">
      <dgm:prSet/>
      <dgm:spPr/>
      <dgm:t>
        <a:bodyPr/>
        <a:lstStyle/>
        <a:p>
          <a:r>
            <a:rPr lang="en-US"/>
            <a:t>Helps you write, summarize, analyze, visualize, and communicate better</a:t>
          </a:r>
        </a:p>
      </dgm:t>
    </dgm:pt>
    <dgm:pt modelId="{5F63FFBF-1CEA-4111-B42C-CD437817737C}" type="parTrans" cxnId="{F5F30E7E-3DBF-441A-A660-68E0B65E88BC}">
      <dgm:prSet/>
      <dgm:spPr/>
      <dgm:t>
        <a:bodyPr/>
        <a:lstStyle/>
        <a:p>
          <a:endParaRPr lang="en-US"/>
        </a:p>
      </dgm:t>
    </dgm:pt>
    <dgm:pt modelId="{B24205D4-C165-4EBB-B39F-C0D801986EFB}" type="sibTrans" cxnId="{F5F30E7E-3DBF-441A-A660-68E0B65E88BC}">
      <dgm:prSet/>
      <dgm:spPr/>
      <dgm:t>
        <a:bodyPr/>
        <a:lstStyle/>
        <a:p>
          <a:endParaRPr lang="en-US"/>
        </a:p>
      </dgm:t>
    </dgm:pt>
    <dgm:pt modelId="{8002496F-92B9-40A0-9BDA-375E46A631B0}">
      <dgm:prSet/>
      <dgm:spPr/>
      <dgm:t>
        <a:bodyPr/>
        <a:lstStyle/>
        <a:p>
          <a:r>
            <a:rPr lang="en-US"/>
            <a:t>Two versions: Copilot Chat &amp; Microsoft 365 Copilot</a:t>
          </a:r>
        </a:p>
      </dgm:t>
    </dgm:pt>
    <dgm:pt modelId="{72690FE1-395C-4046-9925-EAABF12BDB1B}" type="parTrans" cxnId="{FF8D045D-7699-4EFD-BF81-EE42FE142747}">
      <dgm:prSet/>
      <dgm:spPr/>
      <dgm:t>
        <a:bodyPr/>
        <a:lstStyle/>
        <a:p>
          <a:endParaRPr lang="en-US"/>
        </a:p>
      </dgm:t>
    </dgm:pt>
    <dgm:pt modelId="{F0A944A0-4D51-475E-978D-459B4B349FF5}" type="sibTrans" cxnId="{FF8D045D-7699-4EFD-BF81-EE42FE142747}">
      <dgm:prSet/>
      <dgm:spPr/>
      <dgm:t>
        <a:bodyPr/>
        <a:lstStyle/>
        <a:p>
          <a:endParaRPr lang="en-US"/>
        </a:p>
      </dgm:t>
    </dgm:pt>
    <dgm:pt modelId="{92E7DCB1-D313-455E-9263-C1FA0CBF85AC}">
      <dgm:prSet/>
      <dgm:spPr/>
      <dgm:t>
        <a:bodyPr/>
        <a:lstStyle/>
        <a:p>
          <a:r>
            <a:rPr lang="en-US"/>
            <a:t>Accesses data within your Microsoft 365 </a:t>
          </a:r>
        </a:p>
      </dgm:t>
    </dgm:pt>
    <dgm:pt modelId="{E1563358-C630-4C8E-813F-0B16DAFDCE3B}" type="parTrans" cxnId="{3FB11CE2-32B1-4CB7-9C96-C1E292E06C60}">
      <dgm:prSet/>
      <dgm:spPr/>
      <dgm:t>
        <a:bodyPr/>
        <a:lstStyle/>
        <a:p>
          <a:endParaRPr lang="en-US"/>
        </a:p>
      </dgm:t>
    </dgm:pt>
    <dgm:pt modelId="{8776D483-519D-4ABE-A9AD-4AD0536635E3}" type="sibTrans" cxnId="{3FB11CE2-32B1-4CB7-9C96-C1E292E06C60}">
      <dgm:prSet/>
      <dgm:spPr/>
      <dgm:t>
        <a:bodyPr/>
        <a:lstStyle/>
        <a:p>
          <a:endParaRPr lang="en-US"/>
        </a:p>
      </dgm:t>
    </dgm:pt>
    <dgm:pt modelId="{2B348203-AE2B-4AB6-8FAF-B9851CA231ED}" type="pres">
      <dgm:prSet presAssocID="{C698E184-D42B-428A-922F-BAA12D79CBC8}" presName="root" presStyleCnt="0">
        <dgm:presLayoutVars>
          <dgm:dir/>
          <dgm:resizeHandles val="exact"/>
        </dgm:presLayoutVars>
      </dgm:prSet>
      <dgm:spPr/>
    </dgm:pt>
    <dgm:pt modelId="{CF2F620F-ED68-4E72-8929-E8006B7F9E0C}" type="pres">
      <dgm:prSet presAssocID="{D4162761-23F8-4C87-9079-F1FC30BE56E3}" presName="compNode" presStyleCnt="0"/>
      <dgm:spPr/>
    </dgm:pt>
    <dgm:pt modelId="{42A3D903-C5C3-4473-98A2-FEEE297810FA}" type="pres">
      <dgm:prSet presAssocID="{D4162761-23F8-4C87-9079-F1FC30BE56E3}" presName="bgRect" presStyleLbl="bgShp" presStyleIdx="0" presStyleCnt="5"/>
      <dgm:spPr/>
    </dgm:pt>
    <dgm:pt modelId="{BA361016-01CF-4018-ACEA-C01622604820}" type="pres">
      <dgm:prSet presAssocID="{D4162761-23F8-4C87-9079-F1FC30BE56E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88DB1F0-7032-45A3-9B9D-50058B7F6425}" type="pres">
      <dgm:prSet presAssocID="{D4162761-23F8-4C87-9079-F1FC30BE56E3}" presName="spaceRect" presStyleCnt="0"/>
      <dgm:spPr/>
    </dgm:pt>
    <dgm:pt modelId="{5104F05A-654C-4E3E-B1A6-CBD7D4CD7A5A}" type="pres">
      <dgm:prSet presAssocID="{D4162761-23F8-4C87-9079-F1FC30BE56E3}" presName="parTx" presStyleLbl="revTx" presStyleIdx="0" presStyleCnt="5">
        <dgm:presLayoutVars>
          <dgm:chMax val="0"/>
          <dgm:chPref val="0"/>
        </dgm:presLayoutVars>
      </dgm:prSet>
      <dgm:spPr/>
    </dgm:pt>
    <dgm:pt modelId="{782DFBC3-60EE-4F45-BAFE-0F833ED29125}" type="pres">
      <dgm:prSet presAssocID="{50D238A0-4F01-4EB0-82AA-3E23C2A33E8B}" presName="sibTrans" presStyleCnt="0"/>
      <dgm:spPr/>
    </dgm:pt>
    <dgm:pt modelId="{18CCCFE6-1146-49D9-B8F9-E592CC7BCC5E}" type="pres">
      <dgm:prSet presAssocID="{6129B22A-8C88-4935-8792-BEF81A6F4DA7}" presName="compNode" presStyleCnt="0"/>
      <dgm:spPr/>
    </dgm:pt>
    <dgm:pt modelId="{D211804E-F5B3-4830-AE33-92730CB9A7E6}" type="pres">
      <dgm:prSet presAssocID="{6129B22A-8C88-4935-8792-BEF81A6F4DA7}" presName="bgRect" presStyleLbl="bgShp" presStyleIdx="1" presStyleCnt="5"/>
      <dgm:spPr/>
    </dgm:pt>
    <dgm:pt modelId="{408CEF1C-3200-4C8F-838F-579C36589888}" type="pres">
      <dgm:prSet presAssocID="{6129B22A-8C88-4935-8792-BEF81A6F4DA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e chart"/>
        </a:ext>
      </dgm:extLst>
    </dgm:pt>
    <dgm:pt modelId="{C524F4AB-311D-4CCB-8EC4-9D9990F2D431}" type="pres">
      <dgm:prSet presAssocID="{6129B22A-8C88-4935-8792-BEF81A6F4DA7}" presName="spaceRect" presStyleCnt="0"/>
      <dgm:spPr/>
    </dgm:pt>
    <dgm:pt modelId="{3226253F-315C-4918-A00C-5842EC4631B2}" type="pres">
      <dgm:prSet presAssocID="{6129B22A-8C88-4935-8792-BEF81A6F4DA7}" presName="parTx" presStyleLbl="revTx" presStyleIdx="1" presStyleCnt="5">
        <dgm:presLayoutVars>
          <dgm:chMax val="0"/>
          <dgm:chPref val="0"/>
        </dgm:presLayoutVars>
      </dgm:prSet>
      <dgm:spPr/>
    </dgm:pt>
    <dgm:pt modelId="{F31563C5-0D01-4532-8818-6C880BB293F3}" type="pres">
      <dgm:prSet presAssocID="{E2931207-28CE-495D-845F-E0264E3C351E}" presName="sibTrans" presStyleCnt="0"/>
      <dgm:spPr/>
    </dgm:pt>
    <dgm:pt modelId="{25A0E7C8-18D0-4BCC-9438-6E7785DF21D0}" type="pres">
      <dgm:prSet presAssocID="{E0B1F3CE-E933-443B-9164-B57D2F0C02B5}" presName="compNode" presStyleCnt="0"/>
      <dgm:spPr/>
    </dgm:pt>
    <dgm:pt modelId="{F5093EC2-ED2A-4B85-944B-EE55BD0D788F}" type="pres">
      <dgm:prSet presAssocID="{E0B1F3CE-E933-443B-9164-B57D2F0C02B5}" presName="bgRect" presStyleLbl="bgShp" presStyleIdx="2" presStyleCnt="5"/>
      <dgm:spPr/>
    </dgm:pt>
    <dgm:pt modelId="{200E260B-0B72-4340-B2DB-17803338316E}" type="pres">
      <dgm:prSet presAssocID="{E0B1F3CE-E933-443B-9164-B57D2F0C02B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stomer Review"/>
        </a:ext>
      </dgm:extLst>
    </dgm:pt>
    <dgm:pt modelId="{113CD66D-61C2-47F9-9178-A86F324E17A3}" type="pres">
      <dgm:prSet presAssocID="{E0B1F3CE-E933-443B-9164-B57D2F0C02B5}" presName="spaceRect" presStyleCnt="0"/>
      <dgm:spPr/>
    </dgm:pt>
    <dgm:pt modelId="{DC4E9A3D-F6B6-4F65-B26D-49DD8840C58E}" type="pres">
      <dgm:prSet presAssocID="{E0B1F3CE-E933-443B-9164-B57D2F0C02B5}" presName="parTx" presStyleLbl="revTx" presStyleIdx="2" presStyleCnt="5">
        <dgm:presLayoutVars>
          <dgm:chMax val="0"/>
          <dgm:chPref val="0"/>
        </dgm:presLayoutVars>
      </dgm:prSet>
      <dgm:spPr/>
    </dgm:pt>
    <dgm:pt modelId="{6653543C-E483-4497-BFB7-ED401308C4B7}" type="pres">
      <dgm:prSet presAssocID="{B24205D4-C165-4EBB-B39F-C0D801986EFB}" presName="sibTrans" presStyleCnt="0"/>
      <dgm:spPr/>
    </dgm:pt>
    <dgm:pt modelId="{846BC1A8-21B4-4EC5-ADC2-7C88A607B88F}" type="pres">
      <dgm:prSet presAssocID="{8002496F-92B9-40A0-9BDA-375E46A631B0}" presName="compNode" presStyleCnt="0"/>
      <dgm:spPr/>
    </dgm:pt>
    <dgm:pt modelId="{FC2DDA50-7107-4F30-85D8-BF79CCAD5C62}" type="pres">
      <dgm:prSet presAssocID="{8002496F-92B9-40A0-9BDA-375E46A631B0}" presName="bgRect" presStyleLbl="bgShp" presStyleIdx="3" presStyleCnt="5"/>
      <dgm:spPr/>
    </dgm:pt>
    <dgm:pt modelId="{7A9B7944-B289-44C5-B1B6-AE707BED0C76}" type="pres">
      <dgm:prSet presAssocID="{8002496F-92B9-40A0-9BDA-375E46A631B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dcast"/>
        </a:ext>
      </dgm:extLst>
    </dgm:pt>
    <dgm:pt modelId="{D7089318-F8B6-42C5-B16C-C6D228D1E6F6}" type="pres">
      <dgm:prSet presAssocID="{8002496F-92B9-40A0-9BDA-375E46A631B0}" presName="spaceRect" presStyleCnt="0"/>
      <dgm:spPr/>
    </dgm:pt>
    <dgm:pt modelId="{B463D59F-ADD7-4AFC-841A-1B8FB1464EB3}" type="pres">
      <dgm:prSet presAssocID="{8002496F-92B9-40A0-9BDA-375E46A631B0}" presName="parTx" presStyleLbl="revTx" presStyleIdx="3" presStyleCnt="5">
        <dgm:presLayoutVars>
          <dgm:chMax val="0"/>
          <dgm:chPref val="0"/>
        </dgm:presLayoutVars>
      </dgm:prSet>
      <dgm:spPr/>
    </dgm:pt>
    <dgm:pt modelId="{DC66C63F-3F44-466E-8A43-597D62DCD100}" type="pres">
      <dgm:prSet presAssocID="{F0A944A0-4D51-475E-978D-459B4B349FF5}" presName="sibTrans" presStyleCnt="0"/>
      <dgm:spPr/>
    </dgm:pt>
    <dgm:pt modelId="{D20B3947-CC15-4DD9-AA63-4EA74B024410}" type="pres">
      <dgm:prSet presAssocID="{92E7DCB1-D313-455E-9263-C1FA0CBF85AC}" presName="compNode" presStyleCnt="0"/>
      <dgm:spPr/>
    </dgm:pt>
    <dgm:pt modelId="{417B7F8E-AE3D-4B78-931F-F208E73CEB6D}" type="pres">
      <dgm:prSet presAssocID="{92E7DCB1-D313-455E-9263-C1FA0CBF85AC}" presName="bgRect" presStyleLbl="bgShp" presStyleIdx="4" presStyleCnt="5"/>
      <dgm:spPr/>
    </dgm:pt>
    <dgm:pt modelId="{EBC3BBFC-FD58-4F08-9EFE-A25A33B20487}" type="pres">
      <dgm:prSet presAssocID="{92E7DCB1-D313-455E-9263-C1FA0CBF85A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ACA10D0D-9932-40EB-AEB2-66B519744C78}" type="pres">
      <dgm:prSet presAssocID="{92E7DCB1-D313-455E-9263-C1FA0CBF85AC}" presName="spaceRect" presStyleCnt="0"/>
      <dgm:spPr/>
    </dgm:pt>
    <dgm:pt modelId="{BC8A7D95-42C4-4E98-94BB-84456F1D9997}" type="pres">
      <dgm:prSet presAssocID="{92E7DCB1-D313-455E-9263-C1FA0CBF85AC}" presName="parTx" presStyleLbl="revTx" presStyleIdx="4" presStyleCnt="5">
        <dgm:presLayoutVars>
          <dgm:chMax val="0"/>
          <dgm:chPref val="0"/>
        </dgm:presLayoutVars>
      </dgm:prSet>
      <dgm:spPr/>
    </dgm:pt>
  </dgm:ptLst>
  <dgm:cxnLst>
    <dgm:cxn modelId="{FF8D045D-7699-4EFD-BF81-EE42FE142747}" srcId="{C698E184-D42B-428A-922F-BAA12D79CBC8}" destId="{8002496F-92B9-40A0-9BDA-375E46A631B0}" srcOrd="3" destOrd="0" parTransId="{72690FE1-395C-4046-9925-EAABF12BDB1B}" sibTransId="{F0A944A0-4D51-475E-978D-459B4B349FF5}"/>
    <dgm:cxn modelId="{973AF74B-9126-44FF-A3E6-AE2BE9EA9AF0}" type="presOf" srcId="{8002496F-92B9-40A0-9BDA-375E46A631B0}" destId="{B463D59F-ADD7-4AFC-841A-1B8FB1464EB3}" srcOrd="0" destOrd="0" presId="urn:microsoft.com/office/officeart/2018/2/layout/IconVerticalSolidList"/>
    <dgm:cxn modelId="{6F0DFF58-CEB1-424F-9D2B-FC589C688023}" type="presOf" srcId="{6129B22A-8C88-4935-8792-BEF81A6F4DA7}" destId="{3226253F-315C-4918-A00C-5842EC4631B2}" srcOrd="0" destOrd="0" presId="urn:microsoft.com/office/officeart/2018/2/layout/IconVerticalSolidList"/>
    <dgm:cxn modelId="{23565C7C-11B9-464F-AD7A-666131C2DE1F}" type="presOf" srcId="{E0B1F3CE-E933-443B-9164-B57D2F0C02B5}" destId="{DC4E9A3D-F6B6-4F65-B26D-49DD8840C58E}" srcOrd="0" destOrd="0" presId="urn:microsoft.com/office/officeart/2018/2/layout/IconVerticalSolidList"/>
    <dgm:cxn modelId="{F5F30E7E-3DBF-441A-A660-68E0B65E88BC}" srcId="{C698E184-D42B-428A-922F-BAA12D79CBC8}" destId="{E0B1F3CE-E933-443B-9164-B57D2F0C02B5}" srcOrd="2" destOrd="0" parTransId="{5F63FFBF-1CEA-4111-B42C-CD437817737C}" sibTransId="{B24205D4-C165-4EBB-B39F-C0D801986EFB}"/>
    <dgm:cxn modelId="{B4338381-7A63-4AA0-8DDA-5E9650F28EED}" srcId="{C698E184-D42B-428A-922F-BAA12D79CBC8}" destId="{D4162761-23F8-4C87-9079-F1FC30BE56E3}" srcOrd="0" destOrd="0" parTransId="{57C5E18C-05D9-430E-BAFE-DAB86474769D}" sibTransId="{50D238A0-4F01-4EB0-82AA-3E23C2A33E8B}"/>
    <dgm:cxn modelId="{1154CC87-CA10-454B-A8A5-4F5E353C3F13}" type="presOf" srcId="{C698E184-D42B-428A-922F-BAA12D79CBC8}" destId="{2B348203-AE2B-4AB6-8FAF-B9851CA231ED}" srcOrd="0" destOrd="0" presId="urn:microsoft.com/office/officeart/2018/2/layout/IconVerticalSolidList"/>
    <dgm:cxn modelId="{3A8E4E93-9950-4569-A02D-EBAA92458744}" type="presOf" srcId="{92E7DCB1-D313-455E-9263-C1FA0CBF85AC}" destId="{BC8A7D95-42C4-4E98-94BB-84456F1D9997}" srcOrd="0" destOrd="0" presId="urn:microsoft.com/office/officeart/2018/2/layout/IconVerticalSolidList"/>
    <dgm:cxn modelId="{3FB11CE2-32B1-4CB7-9C96-C1E292E06C60}" srcId="{C698E184-D42B-428A-922F-BAA12D79CBC8}" destId="{92E7DCB1-D313-455E-9263-C1FA0CBF85AC}" srcOrd="4" destOrd="0" parTransId="{E1563358-C630-4C8E-813F-0B16DAFDCE3B}" sibTransId="{8776D483-519D-4ABE-A9AD-4AD0536635E3}"/>
    <dgm:cxn modelId="{5480C5EF-92F9-47AF-B34B-C0624437872C}" srcId="{C698E184-D42B-428A-922F-BAA12D79CBC8}" destId="{6129B22A-8C88-4935-8792-BEF81A6F4DA7}" srcOrd="1" destOrd="0" parTransId="{1CFA2A23-FC9D-4552-A0FE-CC95A8B0EF20}" sibTransId="{E2931207-28CE-495D-845F-E0264E3C351E}"/>
    <dgm:cxn modelId="{410AF6FE-52B5-4BDF-83B6-9AE8B70D7A56}" type="presOf" srcId="{D4162761-23F8-4C87-9079-F1FC30BE56E3}" destId="{5104F05A-654C-4E3E-B1A6-CBD7D4CD7A5A}" srcOrd="0" destOrd="0" presId="urn:microsoft.com/office/officeart/2018/2/layout/IconVerticalSolidList"/>
    <dgm:cxn modelId="{8C6210A4-0FB3-410B-A980-45A63B023FB5}" type="presParOf" srcId="{2B348203-AE2B-4AB6-8FAF-B9851CA231ED}" destId="{CF2F620F-ED68-4E72-8929-E8006B7F9E0C}" srcOrd="0" destOrd="0" presId="urn:microsoft.com/office/officeart/2018/2/layout/IconVerticalSolidList"/>
    <dgm:cxn modelId="{A23D3D26-E098-4165-A9C5-8A8A31CAF764}" type="presParOf" srcId="{CF2F620F-ED68-4E72-8929-E8006B7F9E0C}" destId="{42A3D903-C5C3-4473-98A2-FEEE297810FA}" srcOrd="0" destOrd="0" presId="urn:microsoft.com/office/officeart/2018/2/layout/IconVerticalSolidList"/>
    <dgm:cxn modelId="{0DB5EEEC-12E0-4612-B0FD-F4339FAF7FBC}" type="presParOf" srcId="{CF2F620F-ED68-4E72-8929-E8006B7F9E0C}" destId="{BA361016-01CF-4018-ACEA-C01622604820}" srcOrd="1" destOrd="0" presId="urn:microsoft.com/office/officeart/2018/2/layout/IconVerticalSolidList"/>
    <dgm:cxn modelId="{2A0F3E76-7A8D-4802-94E0-5E33A08C8EB3}" type="presParOf" srcId="{CF2F620F-ED68-4E72-8929-E8006B7F9E0C}" destId="{188DB1F0-7032-45A3-9B9D-50058B7F6425}" srcOrd="2" destOrd="0" presId="urn:microsoft.com/office/officeart/2018/2/layout/IconVerticalSolidList"/>
    <dgm:cxn modelId="{5EBC917F-712E-459F-A97A-CA644341B006}" type="presParOf" srcId="{CF2F620F-ED68-4E72-8929-E8006B7F9E0C}" destId="{5104F05A-654C-4E3E-B1A6-CBD7D4CD7A5A}" srcOrd="3" destOrd="0" presId="urn:microsoft.com/office/officeart/2018/2/layout/IconVerticalSolidList"/>
    <dgm:cxn modelId="{87A80311-F85D-4012-9D20-6E2BE53E47B1}" type="presParOf" srcId="{2B348203-AE2B-4AB6-8FAF-B9851CA231ED}" destId="{782DFBC3-60EE-4F45-BAFE-0F833ED29125}" srcOrd="1" destOrd="0" presId="urn:microsoft.com/office/officeart/2018/2/layout/IconVerticalSolidList"/>
    <dgm:cxn modelId="{D96B02D2-AFB9-4561-A19C-A8A79679A442}" type="presParOf" srcId="{2B348203-AE2B-4AB6-8FAF-B9851CA231ED}" destId="{18CCCFE6-1146-49D9-B8F9-E592CC7BCC5E}" srcOrd="2" destOrd="0" presId="urn:microsoft.com/office/officeart/2018/2/layout/IconVerticalSolidList"/>
    <dgm:cxn modelId="{495B3CB7-9815-49A5-8462-1B541B1AB339}" type="presParOf" srcId="{18CCCFE6-1146-49D9-B8F9-E592CC7BCC5E}" destId="{D211804E-F5B3-4830-AE33-92730CB9A7E6}" srcOrd="0" destOrd="0" presId="urn:microsoft.com/office/officeart/2018/2/layout/IconVerticalSolidList"/>
    <dgm:cxn modelId="{7D284A12-B5F9-4824-9E3E-DDC9CB802C35}" type="presParOf" srcId="{18CCCFE6-1146-49D9-B8F9-E592CC7BCC5E}" destId="{408CEF1C-3200-4C8F-838F-579C36589888}" srcOrd="1" destOrd="0" presId="urn:microsoft.com/office/officeart/2018/2/layout/IconVerticalSolidList"/>
    <dgm:cxn modelId="{A156E0DA-5419-416F-AA4D-DA915FAB1B8E}" type="presParOf" srcId="{18CCCFE6-1146-49D9-B8F9-E592CC7BCC5E}" destId="{C524F4AB-311D-4CCB-8EC4-9D9990F2D431}" srcOrd="2" destOrd="0" presId="urn:microsoft.com/office/officeart/2018/2/layout/IconVerticalSolidList"/>
    <dgm:cxn modelId="{304866EC-5DE5-4369-AED2-13AAE3A5AE5A}" type="presParOf" srcId="{18CCCFE6-1146-49D9-B8F9-E592CC7BCC5E}" destId="{3226253F-315C-4918-A00C-5842EC4631B2}" srcOrd="3" destOrd="0" presId="urn:microsoft.com/office/officeart/2018/2/layout/IconVerticalSolidList"/>
    <dgm:cxn modelId="{7736559D-8CDD-4208-BC46-98145B13CFC4}" type="presParOf" srcId="{2B348203-AE2B-4AB6-8FAF-B9851CA231ED}" destId="{F31563C5-0D01-4532-8818-6C880BB293F3}" srcOrd="3" destOrd="0" presId="urn:microsoft.com/office/officeart/2018/2/layout/IconVerticalSolidList"/>
    <dgm:cxn modelId="{C67989DB-7627-4435-86AF-86AA6DA35A6B}" type="presParOf" srcId="{2B348203-AE2B-4AB6-8FAF-B9851CA231ED}" destId="{25A0E7C8-18D0-4BCC-9438-6E7785DF21D0}" srcOrd="4" destOrd="0" presId="urn:microsoft.com/office/officeart/2018/2/layout/IconVerticalSolidList"/>
    <dgm:cxn modelId="{F5B496C6-044C-4684-B427-AF6F90255B85}" type="presParOf" srcId="{25A0E7C8-18D0-4BCC-9438-6E7785DF21D0}" destId="{F5093EC2-ED2A-4B85-944B-EE55BD0D788F}" srcOrd="0" destOrd="0" presId="urn:microsoft.com/office/officeart/2018/2/layout/IconVerticalSolidList"/>
    <dgm:cxn modelId="{A1E318CD-B12C-4D7E-93FE-4253E118FEAF}" type="presParOf" srcId="{25A0E7C8-18D0-4BCC-9438-6E7785DF21D0}" destId="{200E260B-0B72-4340-B2DB-17803338316E}" srcOrd="1" destOrd="0" presId="urn:microsoft.com/office/officeart/2018/2/layout/IconVerticalSolidList"/>
    <dgm:cxn modelId="{1D5FF03C-6231-4B7A-90B4-E247E21336AB}" type="presParOf" srcId="{25A0E7C8-18D0-4BCC-9438-6E7785DF21D0}" destId="{113CD66D-61C2-47F9-9178-A86F324E17A3}" srcOrd="2" destOrd="0" presId="urn:microsoft.com/office/officeart/2018/2/layout/IconVerticalSolidList"/>
    <dgm:cxn modelId="{A7ED0CE8-2041-4135-8968-7C9CC36573CE}" type="presParOf" srcId="{25A0E7C8-18D0-4BCC-9438-6E7785DF21D0}" destId="{DC4E9A3D-F6B6-4F65-B26D-49DD8840C58E}" srcOrd="3" destOrd="0" presId="urn:microsoft.com/office/officeart/2018/2/layout/IconVerticalSolidList"/>
    <dgm:cxn modelId="{18A6B202-D5B1-44E0-9CD4-B2DF67E6C3C7}" type="presParOf" srcId="{2B348203-AE2B-4AB6-8FAF-B9851CA231ED}" destId="{6653543C-E483-4497-BFB7-ED401308C4B7}" srcOrd="5" destOrd="0" presId="urn:microsoft.com/office/officeart/2018/2/layout/IconVerticalSolidList"/>
    <dgm:cxn modelId="{F30FE2C8-2DDF-46B1-8A3C-5FC243E8EDC2}" type="presParOf" srcId="{2B348203-AE2B-4AB6-8FAF-B9851CA231ED}" destId="{846BC1A8-21B4-4EC5-ADC2-7C88A607B88F}" srcOrd="6" destOrd="0" presId="urn:microsoft.com/office/officeart/2018/2/layout/IconVerticalSolidList"/>
    <dgm:cxn modelId="{902FD20F-DF41-4939-984B-246A6E56AEF9}" type="presParOf" srcId="{846BC1A8-21B4-4EC5-ADC2-7C88A607B88F}" destId="{FC2DDA50-7107-4F30-85D8-BF79CCAD5C62}" srcOrd="0" destOrd="0" presId="urn:microsoft.com/office/officeart/2018/2/layout/IconVerticalSolidList"/>
    <dgm:cxn modelId="{93940731-8797-45DA-B982-D0D0AAD1A7E9}" type="presParOf" srcId="{846BC1A8-21B4-4EC5-ADC2-7C88A607B88F}" destId="{7A9B7944-B289-44C5-B1B6-AE707BED0C76}" srcOrd="1" destOrd="0" presId="urn:microsoft.com/office/officeart/2018/2/layout/IconVerticalSolidList"/>
    <dgm:cxn modelId="{A51AA4B9-4CE1-492C-804B-CF41570B4135}" type="presParOf" srcId="{846BC1A8-21B4-4EC5-ADC2-7C88A607B88F}" destId="{D7089318-F8B6-42C5-B16C-C6D228D1E6F6}" srcOrd="2" destOrd="0" presId="urn:microsoft.com/office/officeart/2018/2/layout/IconVerticalSolidList"/>
    <dgm:cxn modelId="{7210A5B0-7BBA-461B-B9B1-16C234354E05}" type="presParOf" srcId="{846BC1A8-21B4-4EC5-ADC2-7C88A607B88F}" destId="{B463D59F-ADD7-4AFC-841A-1B8FB1464EB3}" srcOrd="3" destOrd="0" presId="urn:microsoft.com/office/officeart/2018/2/layout/IconVerticalSolidList"/>
    <dgm:cxn modelId="{10C92C36-D186-4009-8D89-B8E85C77E1B7}" type="presParOf" srcId="{2B348203-AE2B-4AB6-8FAF-B9851CA231ED}" destId="{DC66C63F-3F44-466E-8A43-597D62DCD100}" srcOrd="7" destOrd="0" presId="urn:microsoft.com/office/officeart/2018/2/layout/IconVerticalSolidList"/>
    <dgm:cxn modelId="{36B018A7-E3F9-403F-A764-97F58C38332A}" type="presParOf" srcId="{2B348203-AE2B-4AB6-8FAF-B9851CA231ED}" destId="{D20B3947-CC15-4DD9-AA63-4EA74B024410}" srcOrd="8" destOrd="0" presId="urn:microsoft.com/office/officeart/2018/2/layout/IconVerticalSolidList"/>
    <dgm:cxn modelId="{CDA7540A-565D-4AED-BC49-038F34D7FBD6}" type="presParOf" srcId="{D20B3947-CC15-4DD9-AA63-4EA74B024410}" destId="{417B7F8E-AE3D-4B78-931F-F208E73CEB6D}" srcOrd="0" destOrd="0" presId="urn:microsoft.com/office/officeart/2018/2/layout/IconVerticalSolidList"/>
    <dgm:cxn modelId="{0600E4F6-8EB2-4916-9470-0A8C42806F2E}" type="presParOf" srcId="{D20B3947-CC15-4DD9-AA63-4EA74B024410}" destId="{EBC3BBFC-FD58-4F08-9EFE-A25A33B20487}" srcOrd="1" destOrd="0" presId="urn:microsoft.com/office/officeart/2018/2/layout/IconVerticalSolidList"/>
    <dgm:cxn modelId="{6E51C468-048A-4716-877C-F26223A4EC86}" type="presParOf" srcId="{D20B3947-CC15-4DD9-AA63-4EA74B024410}" destId="{ACA10D0D-9932-40EB-AEB2-66B519744C78}" srcOrd="2" destOrd="0" presId="urn:microsoft.com/office/officeart/2018/2/layout/IconVerticalSolidList"/>
    <dgm:cxn modelId="{C6A10793-CC86-4167-AC59-C7AD9626ED65}" type="presParOf" srcId="{D20B3947-CC15-4DD9-AA63-4EA74B024410}" destId="{BC8A7D95-42C4-4E98-94BB-84456F1D99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BE941E-1471-4230-821C-4F46DE1FB0AF}"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188D2F08-DEAC-4A87-A375-DF88315172E8}">
      <dgm:prSet/>
      <dgm:spPr/>
      <dgm:t>
        <a:bodyPr/>
        <a:lstStyle/>
        <a:p>
          <a:r>
            <a:rPr lang="en-US" b="1" dirty="0" err="1"/>
            <a:t>Summerise</a:t>
          </a:r>
          <a:r>
            <a:rPr lang="en-US" b="1" dirty="0"/>
            <a:t> a PDF document</a:t>
          </a:r>
          <a:endParaRPr lang="en-US" dirty="0"/>
        </a:p>
      </dgm:t>
    </dgm:pt>
    <dgm:pt modelId="{18BEB541-7FB1-465E-B619-A46397EFA7E2}" type="parTrans" cxnId="{F6BD6E1C-783E-4D2E-9455-6908566F0381}">
      <dgm:prSet/>
      <dgm:spPr/>
      <dgm:t>
        <a:bodyPr/>
        <a:lstStyle/>
        <a:p>
          <a:endParaRPr lang="en-US"/>
        </a:p>
      </dgm:t>
    </dgm:pt>
    <dgm:pt modelId="{B8CF65AD-65EC-483E-99EC-EC81738E52F3}" type="sibTrans" cxnId="{F6BD6E1C-783E-4D2E-9455-6908566F0381}">
      <dgm:prSet/>
      <dgm:spPr/>
      <dgm:t>
        <a:bodyPr/>
        <a:lstStyle/>
        <a:p>
          <a:endParaRPr lang="en-US"/>
        </a:p>
      </dgm:t>
    </dgm:pt>
    <dgm:pt modelId="{0B09AFA0-D2EA-4D98-AA40-1E9C42D69DD8}">
      <dgm:prSet/>
      <dgm:spPr/>
      <dgm:t>
        <a:bodyPr/>
        <a:lstStyle/>
        <a:p>
          <a:r>
            <a:rPr lang="en-US" dirty="0"/>
            <a:t>Visit - </a:t>
          </a:r>
          <a:r>
            <a:rPr lang="en-US" dirty="0">
              <a:hlinkClick xmlns:r="http://schemas.openxmlformats.org/officeDocument/2006/relationships" r:id="rId1"/>
            </a:rPr>
            <a:t>https://copilot.microsoft.com/</a:t>
          </a:r>
          <a:endParaRPr lang="en-US" dirty="0"/>
        </a:p>
      </dgm:t>
    </dgm:pt>
    <dgm:pt modelId="{67335278-392C-465F-A280-88FF826211E2}" type="parTrans" cxnId="{CE2CEB7C-8260-4DC2-8689-6C9389178247}">
      <dgm:prSet/>
      <dgm:spPr/>
      <dgm:t>
        <a:bodyPr/>
        <a:lstStyle/>
        <a:p>
          <a:endParaRPr lang="en-US"/>
        </a:p>
      </dgm:t>
    </dgm:pt>
    <dgm:pt modelId="{ED85C665-9DE0-4D38-AFB6-031BE1A749FA}" type="sibTrans" cxnId="{CE2CEB7C-8260-4DC2-8689-6C9389178247}">
      <dgm:prSet/>
      <dgm:spPr/>
      <dgm:t>
        <a:bodyPr/>
        <a:lstStyle/>
        <a:p>
          <a:endParaRPr lang="en-US"/>
        </a:p>
      </dgm:t>
    </dgm:pt>
    <dgm:pt modelId="{4A4279C5-7826-4982-89F5-601C440129B9}">
      <dgm:prSet/>
      <dgm:spPr/>
      <dgm:t>
        <a:bodyPr/>
        <a:lstStyle/>
        <a:p>
          <a:r>
            <a:rPr lang="en-US" dirty="0"/>
            <a:t>Add PDF or Word document </a:t>
          </a:r>
        </a:p>
      </dgm:t>
    </dgm:pt>
    <dgm:pt modelId="{8E0FE130-A741-4AE6-82AE-674BCA6BDCB9}" type="parTrans" cxnId="{741EC46F-908C-4EB3-8B4F-255F54A8DAA9}">
      <dgm:prSet/>
      <dgm:spPr/>
      <dgm:t>
        <a:bodyPr/>
        <a:lstStyle/>
        <a:p>
          <a:endParaRPr lang="en-US"/>
        </a:p>
      </dgm:t>
    </dgm:pt>
    <dgm:pt modelId="{3A18E511-5DD9-43E7-82DF-68130265707C}" type="sibTrans" cxnId="{741EC46F-908C-4EB3-8B4F-255F54A8DAA9}">
      <dgm:prSet/>
      <dgm:spPr/>
      <dgm:t>
        <a:bodyPr/>
        <a:lstStyle/>
        <a:p>
          <a:endParaRPr lang="en-US"/>
        </a:p>
      </dgm:t>
    </dgm:pt>
    <dgm:pt modelId="{128FACBC-C072-44F4-B68C-6F6D90E47EDB}">
      <dgm:prSet/>
      <dgm:spPr/>
      <dgm:t>
        <a:bodyPr/>
        <a:lstStyle/>
        <a:p>
          <a:r>
            <a:rPr lang="en-US" dirty="0"/>
            <a:t>In prompt – Type </a:t>
          </a:r>
          <a:r>
            <a:rPr lang="en-US" dirty="0" err="1"/>
            <a:t>summerise</a:t>
          </a:r>
          <a:r>
            <a:rPr lang="en-US" dirty="0"/>
            <a:t> this document </a:t>
          </a:r>
        </a:p>
      </dgm:t>
    </dgm:pt>
    <dgm:pt modelId="{4D69E6B6-2ED3-4A8D-8D1E-705EE40CA778}" type="parTrans" cxnId="{D8F5FA07-0715-4382-9507-D7428C0E97D7}">
      <dgm:prSet/>
      <dgm:spPr/>
      <dgm:t>
        <a:bodyPr/>
        <a:lstStyle/>
        <a:p>
          <a:endParaRPr lang="en-US"/>
        </a:p>
      </dgm:t>
    </dgm:pt>
    <dgm:pt modelId="{32678AD4-E287-42CA-8462-AB6AB147B5F7}" type="sibTrans" cxnId="{D8F5FA07-0715-4382-9507-D7428C0E97D7}">
      <dgm:prSet/>
      <dgm:spPr/>
      <dgm:t>
        <a:bodyPr/>
        <a:lstStyle/>
        <a:p>
          <a:endParaRPr lang="en-US"/>
        </a:p>
      </dgm:t>
    </dgm:pt>
    <dgm:pt modelId="{1029F739-35AE-4BD4-B1DE-F5BE511BF185}">
      <dgm:prSet/>
      <dgm:spPr/>
      <dgm:t>
        <a:bodyPr/>
        <a:lstStyle/>
        <a:p>
          <a:r>
            <a:rPr lang="en-US" b="1" dirty="0"/>
            <a:t>Review content / improve</a:t>
          </a:r>
          <a:endParaRPr lang="en-US" dirty="0"/>
        </a:p>
      </dgm:t>
    </dgm:pt>
    <dgm:pt modelId="{9773CB1D-E6C9-4A09-9790-1B4DCB5F882B}" type="parTrans" cxnId="{B8EDA982-C654-4B08-B7EE-F4AAAC55ACB8}">
      <dgm:prSet/>
      <dgm:spPr/>
      <dgm:t>
        <a:bodyPr/>
        <a:lstStyle/>
        <a:p>
          <a:endParaRPr lang="en-US"/>
        </a:p>
      </dgm:t>
    </dgm:pt>
    <dgm:pt modelId="{F3A46ECD-5163-4D23-B5CF-C0A3397DD0C8}" type="sibTrans" cxnId="{B8EDA982-C654-4B08-B7EE-F4AAAC55ACB8}">
      <dgm:prSet/>
      <dgm:spPr/>
      <dgm:t>
        <a:bodyPr/>
        <a:lstStyle/>
        <a:p>
          <a:endParaRPr lang="en-US"/>
        </a:p>
      </dgm:t>
    </dgm:pt>
    <dgm:pt modelId="{608281B6-435A-41E6-81E6-1DA2AC76CBBA}">
      <dgm:prSet/>
      <dgm:spPr/>
      <dgm:t>
        <a:bodyPr/>
        <a:lstStyle/>
        <a:p>
          <a:r>
            <a:rPr lang="en-US" dirty="0"/>
            <a:t>Copy and paste the text </a:t>
          </a:r>
        </a:p>
      </dgm:t>
    </dgm:pt>
    <dgm:pt modelId="{EE071623-E622-4D76-93B9-F2D23F80124B}" type="parTrans" cxnId="{EE031FE4-07C3-441A-A2C1-084ADECE5272}">
      <dgm:prSet/>
      <dgm:spPr/>
      <dgm:t>
        <a:bodyPr/>
        <a:lstStyle/>
        <a:p>
          <a:endParaRPr lang="en-US"/>
        </a:p>
      </dgm:t>
    </dgm:pt>
    <dgm:pt modelId="{9726E836-98CB-4118-9C05-754A7718449F}" type="sibTrans" cxnId="{EE031FE4-07C3-441A-A2C1-084ADECE5272}">
      <dgm:prSet/>
      <dgm:spPr/>
      <dgm:t>
        <a:bodyPr/>
        <a:lstStyle/>
        <a:p>
          <a:endParaRPr lang="en-US"/>
        </a:p>
      </dgm:t>
    </dgm:pt>
    <dgm:pt modelId="{131C2C44-5D8E-4D6A-93A0-F26A23CB9FA3}">
      <dgm:prSet/>
      <dgm:spPr/>
      <dgm:t>
        <a:bodyPr/>
        <a:lstStyle/>
        <a:p>
          <a:r>
            <a:rPr lang="en-US" dirty="0"/>
            <a:t>In prompt type review text or expand</a:t>
          </a:r>
        </a:p>
      </dgm:t>
    </dgm:pt>
    <dgm:pt modelId="{9332D2FF-2B24-4BC5-847C-ABA0B23720EF}" type="parTrans" cxnId="{6042495F-C5F3-49BD-AE67-62305E927BEC}">
      <dgm:prSet/>
      <dgm:spPr/>
      <dgm:t>
        <a:bodyPr/>
        <a:lstStyle/>
        <a:p>
          <a:endParaRPr lang="en-US"/>
        </a:p>
      </dgm:t>
    </dgm:pt>
    <dgm:pt modelId="{4A6CC3B1-4001-41EC-844E-21D4AD690CC9}" type="sibTrans" cxnId="{6042495F-C5F3-49BD-AE67-62305E927BEC}">
      <dgm:prSet/>
      <dgm:spPr/>
      <dgm:t>
        <a:bodyPr/>
        <a:lstStyle/>
        <a:p>
          <a:endParaRPr lang="en-US"/>
        </a:p>
      </dgm:t>
    </dgm:pt>
    <dgm:pt modelId="{254820C7-577E-4005-A99B-2AA747ABD8B8}">
      <dgm:prSet/>
      <dgm:spPr/>
      <dgm:t>
        <a:bodyPr/>
        <a:lstStyle/>
        <a:p>
          <a:r>
            <a:rPr lang="en-US" b="1" dirty="0"/>
            <a:t>Microsoft Outlook:</a:t>
          </a:r>
          <a:endParaRPr lang="en-US" dirty="0"/>
        </a:p>
      </dgm:t>
    </dgm:pt>
    <dgm:pt modelId="{7C70F1F0-7030-4EB1-9D6A-4E3A46E90E16}" type="parTrans" cxnId="{F08AFCF6-B327-41FB-BD78-8E5886ACCDBD}">
      <dgm:prSet/>
      <dgm:spPr/>
      <dgm:t>
        <a:bodyPr/>
        <a:lstStyle/>
        <a:p>
          <a:endParaRPr lang="en-US"/>
        </a:p>
      </dgm:t>
    </dgm:pt>
    <dgm:pt modelId="{FABB90BE-D726-41D9-BCB5-FAC62B422BBD}" type="sibTrans" cxnId="{F08AFCF6-B327-41FB-BD78-8E5886ACCDBD}">
      <dgm:prSet/>
      <dgm:spPr/>
      <dgm:t>
        <a:bodyPr/>
        <a:lstStyle/>
        <a:p>
          <a:endParaRPr lang="en-US"/>
        </a:p>
      </dgm:t>
    </dgm:pt>
    <dgm:pt modelId="{A7551FDD-7AFC-4266-8FE5-3265EA769BEC}">
      <dgm:prSet/>
      <dgm:spPr/>
      <dgm:t>
        <a:bodyPr/>
        <a:lstStyle/>
        <a:p>
          <a:r>
            <a:rPr lang="en-US" dirty="0"/>
            <a:t>Draft response back to email</a:t>
          </a:r>
        </a:p>
      </dgm:t>
    </dgm:pt>
    <dgm:pt modelId="{ABB40FEC-338C-4E57-8693-6CBAF6BB3E0E}" type="parTrans" cxnId="{C15C61DC-7B4B-4678-854B-A45AE2F12064}">
      <dgm:prSet/>
      <dgm:spPr/>
      <dgm:t>
        <a:bodyPr/>
        <a:lstStyle/>
        <a:p>
          <a:endParaRPr lang="en-US"/>
        </a:p>
      </dgm:t>
    </dgm:pt>
    <dgm:pt modelId="{A4612834-826F-4599-A13C-4413BBEA234C}" type="sibTrans" cxnId="{C15C61DC-7B4B-4678-854B-A45AE2F12064}">
      <dgm:prSet/>
      <dgm:spPr/>
      <dgm:t>
        <a:bodyPr/>
        <a:lstStyle/>
        <a:p>
          <a:endParaRPr lang="en-US"/>
        </a:p>
      </dgm:t>
    </dgm:pt>
    <dgm:pt modelId="{76B361A5-09D7-49BF-BD1A-D84618ADE28F}">
      <dgm:prSet/>
      <dgm:spPr/>
      <dgm:t>
        <a:bodyPr/>
        <a:lstStyle/>
        <a:p>
          <a:r>
            <a:rPr lang="en-US" dirty="0" err="1"/>
            <a:t>Summerise</a:t>
          </a:r>
          <a:r>
            <a:rPr lang="en-US" dirty="0"/>
            <a:t> an email </a:t>
          </a:r>
        </a:p>
      </dgm:t>
    </dgm:pt>
    <dgm:pt modelId="{9493448B-2CC1-4A6C-89FD-35A0656E615C}" type="parTrans" cxnId="{9D526FEF-53CA-4F31-B589-E7205ED15E7A}">
      <dgm:prSet/>
      <dgm:spPr/>
      <dgm:t>
        <a:bodyPr/>
        <a:lstStyle/>
        <a:p>
          <a:endParaRPr lang="en-US"/>
        </a:p>
      </dgm:t>
    </dgm:pt>
    <dgm:pt modelId="{DE45CDD1-897A-4F3D-B197-5CA41FA09238}" type="sibTrans" cxnId="{9D526FEF-53CA-4F31-B589-E7205ED15E7A}">
      <dgm:prSet/>
      <dgm:spPr/>
      <dgm:t>
        <a:bodyPr/>
        <a:lstStyle/>
        <a:p>
          <a:endParaRPr lang="en-US"/>
        </a:p>
      </dgm:t>
    </dgm:pt>
    <dgm:pt modelId="{FB8E5508-1244-4AC7-83F5-01BCA69BA222}">
      <dgm:prSet/>
      <dgm:spPr/>
      <dgm:t>
        <a:bodyPr/>
        <a:lstStyle/>
        <a:p>
          <a:r>
            <a:rPr lang="en-US" dirty="0">
              <a:latin typeface="Aptos Display" panose="020F0302020204030204"/>
            </a:rPr>
            <a:t>Analyse</a:t>
          </a:r>
          <a:r>
            <a:rPr lang="en-US" dirty="0"/>
            <a:t> email threads and suggest meeting titles and agendas</a:t>
          </a:r>
        </a:p>
      </dgm:t>
    </dgm:pt>
    <dgm:pt modelId="{2E790F00-DEBB-4CEF-BEEE-729410F37374}" type="parTrans" cxnId="{E1646F85-AA27-42C6-8CEB-F74EE65CD20C}">
      <dgm:prSet/>
      <dgm:spPr/>
      <dgm:t>
        <a:bodyPr/>
        <a:lstStyle/>
        <a:p>
          <a:endParaRPr lang="en-US"/>
        </a:p>
      </dgm:t>
    </dgm:pt>
    <dgm:pt modelId="{9B6E4137-11A5-4197-8E6C-3EFD8B711DF9}" type="sibTrans" cxnId="{E1646F85-AA27-42C6-8CEB-F74EE65CD20C}">
      <dgm:prSet/>
      <dgm:spPr/>
      <dgm:t>
        <a:bodyPr/>
        <a:lstStyle/>
        <a:p>
          <a:endParaRPr lang="en-US"/>
        </a:p>
      </dgm:t>
    </dgm:pt>
    <dgm:pt modelId="{7E98AAB4-F7A8-4D7A-8676-4CB7255CDAC1}">
      <dgm:prSet/>
      <dgm:spPr/>
      <dgm:t>
        <a:bodyPr/>
        <a:lstStyle/>
        <a:p>
          <a:r>
            <a:rPr lang="en-US" b="1" dirty="0"/>
            <a:t>PowerPoint</a:t>
          </a:r>
          <a:endParaRPr lang="en-US" dirty="0"/>
        </a:p>
      </dgm:t>
    </dgm:pt>
    <dgm:pt modelId="{759BF988-B323-450A-80FF-0DB22CDF1698}" type="parTrans" cxnId="{B03E1AB0-AB75-465C-9FEC-F3DE62FD2AB5}">
      <dgm:prSet/>
      <dgm:spPr/>
      <dgm:t>
        <a:bodyPr/>
        <a:lstStyle/>
        <a:p>
          <a:endParaRPr lang="en-US"/>
        </a:p>
      </dgm:t>
    </dgm:pt>
    <dgm:pt modelId="{8C619856-E134-4B37-A0C3-B51B17FD1FBA}" type="sibTrans" cxnId="{B03E1AB0-AB75-465C-9FEC-F3DE62FD2AB5}">
      <dgm:prSet/>
      <dgm:spPr/>
      <dgm:t>
        <a:bodyPr/>
        <a:lstStyle/>
        <a:p>
          <a:endParaRPr lang="en-US"/>
        </a:p>
      </dgm:t>
    </dgm:pt>
    <dgm:pt modelId="{9058A684-A41A-4D18-BF75-30DD395F8D06}">
      <dgm:prSet/>
      <dgm:spPr/>
      <dgm:t>
        <a:bodyPr/>
        <a:lstStyle/>
        <a:p>
          <a:r>
            <a:rPr lang="en-US" b="1" dirty="0"/>
            <a:t>Turn text into slides, suggest layouts &amp; visual </a:t>
          </a:r>
          <a:endParaRPr lang="en-US" dirty="0"/>
        </a:p>
      </dgm:t>
    </dgm:pt>
    <dgm:pt modelId="{A0772347-E584-4329-91E6-ED37C31D70D7}" type="parTrans" cxnId="{213F449F-B1A6-4F92-8022-F4DA7899B674}">
      <dgm:prSet/>
      <dgm:spPr/>
      <dgm:t>
        <a:bodyPr/>
        <a:lstStyle/>
        <a:p>
          <a:endParaRPr lang="en-US"/>
        </a:p>
      </dgm:t>
    </dgm:pt>
    <dgm:pt modelId="{43C0F694-A067-46C1-B572-D648E26E3505}" type="sibTrans" cxnId="{213F449F-B1A6-4F92-8022-F4DA7899B674}">
      <dgm:prSet/>
      <dgm:spPr/>
      <dgm:t>
        <a:bodyPr/>
        <a:lstStyle/>
        <a:p>
          <a:endParaRPr lang="en-US"/>
        </a:p>
      </dgm:t>
    </dgm:pt>
    <dgm:pt modelId="{4F82246D-1F44-4136-A34B-71F862E0F117}">
      <dgm:prSet/>
      <dgm:spPr/>
      <dgm:t>
        <a:bodyPr/>
        <a:lstStyle/>
        <a:p>
          <a:r>
            <a:rPr lang="en-US" b="1" dirty="0"/>
            <a:t>MS Teams:</a:t>
          </a:r>
          <a:endParaRPr lang="en-US" dirty="0"/>
        </a:p>
      </dgm:t>
    </dgm:pt>
    <dgm:pt modelId="{D7CB12D6-A2D4-43E5-B7B8-F5D9EF44AF15}" type="parTrans" cxnId="{EE54012E-51CE-465C-A329-9CD882807858}">
      <dgm:prSet/>
      <dgm:spPr/>
      <dgm:t>
        <a:bodyPr/>
        <a:lstStyle/>
        <a:p>
          <a:endParaRPr lang="en-US"/>
        </a:p>
      </dgm:t>
    </dgm:pt>
    <dgm:pt modelId="{46D25073-2900-4F59-A08C-7B298C186FF3}" type="sibTrans" cxnId="{EE54012E-51CE-465C-A329-9CD882807858}">
      <dgm:prSet/>
      <dgm:spPr/>
      <dgm:t>
        <a:bodyPr/>
        <a:lstStyle/>
        <a:p>
          <a:endParaRPr lang="en-US"/>
        </a:p>
      </dgm:t>
    </dgm:pt>
    <dgm:pt modelId="{91BB3DB3-E052-4E8A-B4E6-C82351046868}">
      <dgm:prSet/>
      <dgm:spPr/>
      <dgm:t>
        <a:bodyPr/>
        <a:lstStyle/>
        <a:p>
          <a:r>
            <a:rPr lang="en-US" dirty="0"/>
            <a:t>Draft response to chat message, recap meetings, generate actions</a:t>
          </a:r>
        </a:p>
      </dgm:t>
    </dgm:pt>
    <dgm:pt modelId="{15A22778-0726-499C-ABDA-60A3AA587C23}" type="parTrans" cxnId="{9D38D6A8-8BE0-40D0-BF2D-EE805ED9457A}">
      <dgm:prSet/>
      <dgm:spPr/>
      <dgm:t>
        <a:bodyPr/>
        <a:lstStyle/>
        <a:p>
          <a:endParaRPr lang="en-US"/>
        </a:p>
      </dgm:t>
    </dgm:pt>
    <dgm:pt modelId="{E76D0BCA-4FB4-4FC9-9C06-1AD85956FAB6}" type="sibTrans" cxnId="{9D38D6A8-8BE0-40D0-BF2D-EE805ED9457A}">
      <dgm:prSet/>
      <dgm:spPr/>
      <dgm:t>
        <a:bodyPr/>
        <a:lstStyle/>
        <a:p>
          <a:endParaRPr lang="en-US"/>
        </a:p>
      </dgm:t>
    </dgm:pt>
    <dgm:pt modelId="{D198BB25-F4D4-4DC9-BEEC-DC357F5458EE}" type="pres">
      <dgm:prSet presAssocID="{59BE941E-1471-4230-821C-4F46DE1FB0AF}" presName="Name0" presStyleCnt="0">
        <dgm:presLayoutVars>
          <dgm:dir/>
          <dgm:animLvl val="lvl"/>
          <dgm:resizeHandles val="exact"/>
        </dgm:presLayoutVars>
      </dgm:prSet>
      <dgm:spPr/>
    </dgm:pt>
    <dgm:pt modelId="{61FB2B52-7B59-4CAD-8F34-E1C01CC3E38F}" type="pres">
      <dgm:prSet presAssocID="{4F82246D-1F44-4136-A34B-71F862E0F117}" presName="boxAndChildren" presStyleCnt="0"/>
      <dgm:spPr/>
    </dgm:pt>
    <dgm:pt modelId="{47EEE13F-D30D-43B7-AF67-7DD8E065AADC}" type="pres">
      <dgm:prSet presAssocID="{4F82246D-1F44-4136-A34B-71F862E0F117}" presName="parentTextBox" presStyleLbl="alignNode1" presStyleIdx="0" presStyleCnt="5"/>
      <dgm:spPr/>
    </dgm:pt>
    <dgm:pt modelId="{435B8CE2-C3D2-44B5-8C28-66F57D361397}" type="pres">
      <dgm:prSet presAssocID="{4F82246D-1F44-4136-A34B-71F862E0F117}" presName="descendantBox" presStyleLbl="bgAccFollowNode1" presStyleIdx="0" presStyleCnt="5"/>
      <dgm:spPr/>
    </dgm:pt>
    <dgm:pt modelId="{B6719513-A598-47D7-B4BA-4E85D27A67C6}" type="pres">
      <dgm:prSet presAssocID="{8C619856-E134-4B37-A0C3-B51B17FD1FBA}" presName="sp" presStyleCnt="0"/>
      <dgm:spPr/>
    </dgm:pt>
    <dgm:pt modelId="{ADAD50D0-CFB8-4045-B537-9FE2475C914E}" type="pres">
      <dgm:prSet presAssocID="{7E98AAB4-F7A8-4D7A-8676-4CB7255CDAC1}" presName="arrowAndChildren" presStyleCnt="0"/>
      <dgm:spPr/>
    </dgm:pt>
    <dgm:pt modelId="{C04A538A-EC4A-4E7A-AB5C-5E2E1ED67177}" type="pres">
      <dgm:prSet presAssocID="{7E98AAB4-F7A8-4D7A-8676-4CB7255CDAC1}" presName="parentTextArrow" presStyleLbl="node1" presStyleIdx="0" presStyleCnt="0"/>
      <dgm:spPr/>
    </dgm:pt>
    <dgm:pt modelId="{43605E9A-A0C3-4081-BBFA-76F331479659}" type="pres">
      <dgm:prSet presAssocID="{7E98AAB4-F7A8-4D7A-8676-4CB7255CDAC1}" presName="arrow" presStyleLbl="alignNode1" presStyleIdx="1" presStyleCnt="5"/>
      <dgm:spPr/>
    </dgm:pt>
    <dgm:pt modelId="{C2B7EDE4-C452-4526-A927-28B774D1E170}" type="pres">
      <dgm:prSet presAssocID="{7E98AAB4-F7A8-4D7A-8676-4CB7255CDAC1}" presName="descendantArrow" presStyleLbl="bgAccFollowNode1" presStyleIdx="1" presStyleCnt="5"/>
      <dgm:spPr/>
    </dgm:pt>
    <dgm:pt modelId="{65DD2007-7078-46B4-8488-74A49D3A37D5}" type="pres">
      <dgm:prSet presAssocID="{FABB90BE-D726-41D9-BCB5-FAC62B422BBD}" presName="sp" presStyleCnt="0"/>
      <dgm:spPr/>
    </dgm:pt>
    <dgm:pt modelId="{EC351143-CD3F-4205-8A36-39ABB9D17A2D}" type="pres">
      <dgm:prSet presAssocID="{254820C7-577E-4005-A99B-2AA747ABD8B8}" presName="arrowAndChildren" presStyleCnt="0"/>
      <dgm:spPr/>
    </dgm:pt>
    <dgm:pt modelId="{E95C2760-61F6-41D1-9A41-AAEBCCD5170D}" type="pres">
      <dgm:prSet presAssocID="{254820C7-577E-4005-A99B-2AA747ABD8B8}" presName="parentTextArrow" presStyleLbl="node1" presStyleIdx="0" presStyleCnt="0"/>
      <dgm:spPr/>
    </dgm:pt>
    <dgm:pt modelId="{A6B4C52E-FBAF-482F-9047-65773169571C}" type="pres">
      <dgm:prSet presAssocID="{254820C7-577E-4005-A99B-2AA747ABD8B8}" presName="arrow" presStyleLbl="alignNode1" presStyleIdx="2" presStyleCnt="5"/>
      <dgm:spPr/>
    </dgm:pt>
    <dgm:pt modelId="{6B20903C-6E4D-422A-9FFD-AF2215EBCEA9}" type="pres">
      <dgm:prSet presAssocID="{254820C7-577E-4005-A99B-2AA747ABD8B8}" presName="descendantArrow" presStyleLbl="bgAccFollowNode1" presStyleIdx="2" presStyleCnt="5"/>
      <dgm:spPr/>
    </dgm:pt>
    <dgm:pt modelId="{F6A99F5B-1416-4E2C-9488-8437ABA38E05}" type="pres">
      <dgm:prSet presAssocID="{F3A46ECD-5163-4D23-B5CF-C0A3397DD0C8}" presName="sp" presStyleCnt="0"/>
      <dgm:spPr/>
    </dgm:pt>
    <dgm:pt modelId="{872E5D8E-008D-433F-97D6-47E57613D18E}" type="pres">
      <dgm:prSet presAssocID="{1029F739-35AE-4BD4-B1DE-F5BE511BF185}" presName="arrowAndChildren" presStyleCnt="0"/>
      <dgm:spPr/>
    </dgm:pt>
    <dgm:pt modelId="{7EDD6E65-8D74-46B5-AFD4-B1AEF23BEBCD}" type="pres">
      <dgm:prSet presAssocID="{1029F739-35AE-4BD4-B1DE-F5BE511BF185}" presName="parentTextArrow" presStyleLbl="node1" presStyleIdx="0" presStyleCnt="0"/>
      <dgm:spPr/>
    </dgm:pt>
    <dgm:pt modelId="{863EE902-CFCC-48B4-8B34-B1B26EC5D809}" type="pres">
      <dgm:prSet presAssocID="{1029F739-35AE-4BD4-B1DE-F5BE511BF185}" presName="arrow" presStyleLbl="alignNode1" presStyleIdx="3" presStyleCnt="5"/>
      <dgm:spPr/>
    </dgm:pt>
    <dgm:pt modelId="{25388947-DCEF-4783-88E0-B5BF3741F133}" type="pres">
      <dgm:prSet presAssocID="{1029F739-35AE-4BD4-B1DE-F5BE511BF185}" presName="descendantArrow" presStyleLbl="bgAccFollowNode1" presStyleIdx="3" presStyleCnt="5"/>
      <dgm:spPr/>
    </dgm:pt>
    <dgm:pt modelId="{1C8F576A-F9D2-4126-81D1-73526F32D14C}" type="pres">
      <dgm:prSet presAssocID="{B8CF65AD-65EC-483E-99EC-EC81738E52F3}" presName="sp" presStyleCnt="0"/>
      <dgm:spPr/>
    </dgm:pt>
    <dgm:pt modelId="{A26D885B-53E4-4E0D-B738-1B5C19B26657}" type="pres">
      <dgm:prSet presAssocID="{188D2F08-DEAC-4A87-A375-DF88315172E8}" presName="arrowAndChildren" presStyleCnt="0"/>
      <dgm:spPr/>
    </dgm:pt>
    <dgm:pt modelId="{C3BAF0BB-1B9D-439C-BE3A-1D8FC142C928}" type="pres">
      <dgm:prSet presAssocID="{188D2F08-DEAC-4A87-A375-DF88315172E8}" presName="parentTextArrow" presStyleLbl="node1" presStyleIdx="0" presStyleCnt="0"/>
      <dgm:spPr/>
    </dgm:pt>
    <dgm:pt modelId="{FA47567C-B0B1-49FD-8564-4D247C173276}" type="pres">
      <dgm:prSet presAssocID="{188D2F08-DEAC-4A87-A375-DF88315172E8}" presName="arrow" presStyleLbl="alignNode1" presStyleIdx="4" presStyleCnt="5"/>
      <dgm:spPr/>
    </dgm:pt>
    <dgm:pt modelId="{BA4CB2A8-A90E-4CDD-816C-3C730AF85557}" type="pres">
      <dgm:prSet presAssocID="{188D2F08-DEAC-4A87-A375-DF88315172E8}" presName="descendantArrow" presStyleLbl="bgAccFollowNode1" presStyleIdx="4" presStyleCnt="5"/>
      <dgm:spPr/>
    </dgm:pt>
  </dgm:ptLst>
  <dgm:cxnLst>
    <dgm:cxn modelId="{D8F5FA07-0715-4382-9507-D7428C0E97D7}" srcId="{188D2F08-DEAC-4A87-A375-DF88315172E8}" destId="{128FACBC-C072-44F4-B68C-6F6D90E47EDB}" srcOrd="2" destOrd="0" parTransId="{4D69E6B6-2ED3-4A8D-8D1E-705EE40CA778}" sibTransId="{32678AD4-E287-42CA-8462-AB6AB147B5F7}"/>
    <dgm:cxn modelId="{F6BD6E1C-783E-4D2E-9455-6908566F0381}" srcId="{59BE941E-1471-4230-821C-4F46DE1FB0AF}" destId="{188D2F08-DEAC-4A87-A375-DF88315172E8}" srcOrd="0" destOrd="0" parTransId="{18BEB541-7FB1-465E-B619-A46397EFA7E2}" sibTransId="{B8CF65AD-65EC-483E-99EC-EC81738E52F3}"/>
    <dgm:cxn modelId="{FF766C20-6E65-429D-A349-438076DF97FB}" type="presOf" srcId="{59BE941E-1471-4230-821C-4F46DE1FB0AF}" destId="{D198BB25-F4D4-4DC9-BEEC-DC357F5458EE}" srcOrd="0" destOrd="0" presId="urn:microsoft.com/office/officeart/2016/7/layout/VerticalDownArrowProcess"/>
    <dgm:cxn modelId="{D8B94A29-CCA7-4159-A0FB-F98F29D2057B}" type="presOf" srcId="{A7551FDD-7AFC-4266-8FE5-3265EA769BEC}" destId="{6B20903C-6E4D-422A-9FFD-AF2215EBCEA9}" srcOrd="0" destOrd="0" presId="urn:microsoft.com/office/officeart/2016/7/layout/VerticalDownArrowProcess"/>
    <dgm:cxn modelId="{EE54012E-51CE-465C-A329-9CD882807858}" srcId="{59BE941E-1471-4230-821C-4F46DE1FB0AF}" destId="{4F82246D-1F44-4136-A34B-71F862E0F117}" srcOrd="4" destOrd="0" parTransId="{D7CB12D6-A2D4-43E5-B7B8-F5D9EF44AF15}" sibTransId="{46D25073-2900-4F59-A08C-7B298C186FF3}"/>
    <dgm:cxn modelId="{86288339-7D16-4801-81AB-87B8E4B878EE}" type="presOf" srcId="{188D2F08-DEAC-4A87-A375-DF88315172E8}" destId="{C3BAF0BB-1B9D-439C-BE3A-1D8FC142C928}" srcOrd="0" destOrd="0" presId="urn:microsoft.com/office/officeart/2016/7/layout/VerticalDownArrowProcess"/>
    <dgm:cxn modelId="{66C3693E-AD18-470F-B7DB-9F383281E3EC}" type="presOf" srcId="{76B361A5-09D7-49BF-BD1A-D84618ADE28F}" destId="{6B20903C-6E4D-422A-9FFD-AF2215EBCEA9}" srcOrd="0" destOrd="1" presId="urn:microsoft.com/office/officeart/2016/7/layout/VerticalDownArrowProcess"/>
    <dgm:cxn modelId="{6042495F-C5F3-49BD-AE67-62305E927BEC}" srcId="{1029F739-35AE-4BD4-B1DE-F5BE511BF185}" destId="{131C2C44-5D8E-4D6A-93A0-F26A23CB9FA3}" srcOrd="1" destOrd="0" parTransId="{9332D2FF-2B24-4BC5-847C-ABA0B23720EF}" sibTransId="{4A6CC3B1-4001-41EC-844E-21D4AD690CC9}"/>
    <dgm:cxn modelId="{FB007061-6BDA-43BE-B262-795BE53A12D0}" type="presOf" srcId="{254820C7-577E-4005-A99B-2AA747ABD8B8}" destId="{E95C2760-61F6-41D1-9A41-AAEBCCD5170D}" srcOrd="0" destOrd="0" presId="urn:microsoft.com/office/officeart/2016/7/layout/VerticalDownArrowProcess"/>
    <dgm:cxn modelId="{1BF2A547-DE1B-4E70-AE20-DCE30C6DF9FC}" type="presOf" srcId="{FB8E5508-1244-4AC7-83F5-01BCA69BA222}" destId="{6B20903C-6E4D-422A-9FFD-AF2215EBCEA9}" srcOrd="0" destOrd="2" presId="urn:microsoft.com/office/officeart/2016/7/layout/VerticalDownArrowProcess"/>
    <dgm:cxn modelId="{741EC46F-908C-4EB3-8B4F-255F54A8DAA9}" srcId="{188D2F08-DEAC-4A87-A375-DF88315172E8}" destId="{4A4279C5-7826-4982-89F5-601C440129B9}" srcOrd="1" destOrd="0" parTransId="{8E0FE130-A741-4AE6-82AE-674BCA6BDCB9}" sibTransId="{3A18E511-5DD9-43E7-82DF-68130265707C}"/>
    <dgm:cxn modelId="{27D0B07A-961E-46AE-9E42-629586BEC625}" type="presOf" srcId="{254820C7-577E-4005-A99B-2AA747ABD8B8}" destId="{A6B4C52E-FBAF-482F-9047-65773169571C}" srcOrd="1" destOrd="0" presId="urn:microsoft.com/office/officeart/2016/7/layout/VerticalDownArrowProcess"/>
    <dgm:cxn modelId="{CE2CEB7C-8260-4DC2-8689-6C9389178247}" srcId="{188D2F08-DEAC-4A87-A375-DF88315172E8}" destId="{0B09AFA0-D2EA-4D98-AA40-1E9C42D69DD8}" srcOrd="0" destOrd="0" parTransId="{67335278-392C-465F-A280-88FF826211E2}" sibTransId="{ED85C665-9DE0-4D38-AFB6-031BE1A749FA}"/>
    <dgm:cxn modelId="{ECB8B281-CA76-4E5E-9619-06BCFD56E678}" type="presOf" srcId="{4F82246D-1F44-4136-A34B-71F862E0F117}" destId="{47EEE13F-D30D-43B7-AF67-7DD8E065AADC}" srcOrd="0" destOrd="0" presId="urn:microsoft.com/office/officeart/2016/7/layout/VerticalDownArrowProcess"/>
    <dgm:cxn modelId="{3092EC81-9589-49D2-8AA8-94CD6C8E5D74}" type="presOf" srcId="{131C2C44-5D8E-4D6A-93A0-F26A23CB9FA3}" destId="{25388947-DCEF-4783-88E0-B5BF3741F133}" srcOrd="0" destOrd="1" presId="urn:microsoft.com/office/officeart/2016/7/layout/VerticalDownArrowProcess"/>
    <dgm:cxn modelId="{B8EDA982-C654-4B08-B7EE-F4AAAC55ACB8}" srcId="{59BE941E-1471-4230-821C-4F46DE1FB0AF}" destId="{1029F739-35AE-4BD4-B1DE-F5BE511BF185}" srcOrd="1" destOrd="0" parTransId="{9773CB1D-E6C9-4A09-9790-1B4DCB5F882B}" sibTransId="{F3A46ECD-5163-4D23-B5CF-C0A3397DD0C8}"/>
    <dgm:cxn modelId="{C6F20C85-A649-4CB9-A76C-C04D58F49807}" type="presOf" srcId="{188D2F08-DEAC-4A87-A375-DF88315172E8}" destId="{FA47567C-B0B1-49FD-8564-4D247C173276}" srcOrd="1" destOrd="0" presId="urn:microsoft.com/office/officeart/2016/7/layout/VerticalDownArrowProcess"/>
    <dgm:cxn modelId="{E1646F85-AA27-42C6-8CEB-F74EE65CD20C}" srcId="{254820C7-577E-4005-A99B-2AA747ABD8B8}" destId="{FB8E5508-1244-4AC7-83F5-01BCA69BA222}" srcOrd="2" destOrd="0" parTransId="{2E790F00-DEBB-4CEF-BEEE-729410F37374}" sibTransId="{9B6E4137-11A5-4197-8E6C-3EFD8B711DF9}"/>
    <dgm:cxn modelId="{25093086-DF45-42C5-BBD3-4C4B094706BE}" type="presOf" srcId="{4A4279C5-7826-4982-89F5-601C440129B9}" destId="{BA4CB2A8-A90E-4CDD-816C-3C730AF85557}" srcOrd="0" destOrd="1" presId="urn:microsoft.com/office/officeart/2016/7/layout/VerticalDownArrowProcess"/>
    <dgm:cxn modelId="{8A416286-B411-4CF9-8A28-BE5FFBB1D53C}" type="presOf" srcId="{7E98AAB4-F7A8-4D7A-8676-4CB7255CDAC1}" destId="{C04A538A-EC4A-4E7A-AB5C-5E2E1ED67177}" srcOrd="0" destOrd="0" presId="urn:microsoft.com/office/officeart/2016/7/layout/VerticalDownArrowProcess"/>
    <dgm:cxn modelId="{31FF758A-7BC9-4441-BB91-92F2853E3128}" type="presOf" srcId="{128FACBC-C072-44F4-B68C-6F6D90E47EDB}" destId="{BA4CB2A8-A90E-4CDD-816C-3C730AF85557}" srcOrd="0" destOrd="2" presId="urn:microsoft.com/office/officeart/2016/7/layout/VerticalDownArrowProcess"/>
    <dgm:cxn modelId="{213F449F-B1A6-4F92-8022-F4DA7899B674}" srcId="{7E98AAB4-F7A8-4D7A-8676-4CB7255CDAC1}" destId="{9058A684-A41A-4D18-BF75-30DD395F8D06}" srcOrd="0" destOrd="0" parTransId="{A0772347-E584-4329-91E6-ED37C31D70D7}" sibTransId="{43C0F694-A067-46C1-B572-D648E26E3505}"/>
    <dgm:cxn modelId="{2DDE10A2-6718-41AA-A6FF-8628CB326965}" type="presOf" srcId="{0B09AFA0-D2EA-4D98-AA40-1E9C42D69DD8}" destId="{BA4CB2A8-A90E-4CDD-816C-3C730AF85557}" srcOrd="0" destOrd="0" presId="urn:microsoft.com/office/officeart/2016/7/layout/VerticalDownArrowProcess"/>
    <dgm:cxn modelId="{BB6A79A5-1C90-4A9F-946B-99F585408A35}" type="presOf" srcId="{608281B6-435A-41E6-81E6-1DA2AC76CBBA}" destId="{25388947-DCEF-4783-88E0-B5BF3741F133}" srcOrd="0" destOrd="0" presId="urn:microsoft.com/office/officeart/2016/7/layout/VerticalDownArrowProcess"/>
    <dgm:cxn modelId="{9D38D6A8-8BE0-40D0-BF2D-EE805ED9457A}" srcId="{4F82246D-1F44-4136-A34B-71F862E0F117}" destId="{91BB3DB3-E052-4E8A-B4E6-C82351046868}" srcOrd="0" destOrd="0" parTransId="{15A22778-0726-499C-ABDA-60A3AA587C23}" sibTransId="{E76D0BCA-4FB4-4FC9-9C06-1AD85956FAB6}"/>
    <dgm:cxn modelId="{669293A9-ABB8-4BDA-85C0-291D5EF80781}" type="presOf" srcId="{1029F739-35AE-4BD4-B1DE-F5BE511BF185}" destId="{7EDD6E65-8D74-46B5-AFD4-B1AEF23BEBCD}" srcOrd="0" destOrd="0" presId="urn:microsoft.com/office/officeart/2016/7/layout/VerticalDownArrowProcess"/>
    <dgm:cxn modelId="{B03E1AB0-AB75-465C-9FEC-F3DE62FD2AB5}" srcId="{59BE941E-1471-4230-821C-4F46DE1FB0AF}" destId="{7E98AAB4-F7A8-4D7A-8676-4CB7255CDAC1}" srcOrd="3" destOrd="0" parTransId="{759BF988-B323-450A-80FF-0DB22CDF1698}" sibTransId="{8C619856-E134-4B37-A0C3-B51B17FD1FBA}"/>
    <dgm:cxn modelId="{A2B4A3C9-F0E0-4566-A513-9793C459410E}" type="presOf" srcId="{7E98AAB4-F7A8-4D7A-8676-4CB7255CDAC1}" destId="{43605E9A-A0C3-4081-BBFA-76F331479659}" srcOrd="1" destOrd="0" presId="urn:microsoft.com/office/officeart/2016/7/layout/VerticalDownArrowProcess"/>
    <dgm:cxn modelId="{B5B232D4-F012-4421-95CC-184B74E94863}" type="presOf" srcId="{91BB3DB3-E052-4E8A-B4E6-C82351046868}" destId="{435B8CE2-C3D2-44B5-8C28-66F57D361397}" srcOrd="0" destOrd="0" presId="urn:microsoft.com/office/officeart/2016/7/layout/VerticalDownArrowProcess"/>
    <dgm:cxn modelId="{C15C61DC-7B4B-4678-854B-A45AE2F12064}" srcId="{254820C7-577E-4005-A99B-2AA747ABD8B8}" destId="{A7551FDD-7AFC-4266-8FE5-3265EA769BEC}" srcOrd="0" destOrd="0" parTransId="{ABB40FEC-338C-4E57-8693-6CBAF6BB3E0E}" sibTransId="{A4612834-826F-4599-A13C-4413BBEA234C}"/>
    <dgm:cxn modelId="{EE031FE4-07C3-441A-A2C1-084ADECE5272}" srcId="{1029F739-35AE-4BD4-B1DE-F5BE511BF185}" destId="{608281B6-435A-41E6-81E6-1DA2AC76CBBA}" srcOrd="0" destOrd="0" parTransId="{EE071623-E622-4D76-93B9-F2D23F80124B}" sibTransId="{9726E836-98CB-4118-9C05-754A7718449F}"/>
    <dgm:cxn modelId="{9D526FEF-53CA-4F31-B589-E7205ED15E7A}" srcId="{254820C7-577E-4005-A99B-2AA747ABD8B8}" destId="{76B361A5-09D7-49BF-BD1A-D84618ADE28F}" srcOrd="1" destOrd="0" parTransId="{9493448B-2CC1-4A6C-89FD-35A0656E615C}" sibTransId="{DE45CDD1-897A-4F3D-B197-5CA41FA09238}"/>
    <dgm:cxn modelId="{645EE2F0-E64B-4EF8-B07F-64A9CA36E768}" type="presOf" srcId="{1029F739-35AE-4BD4-B1DE-F5BE511BF185}" destId="{863EE902-CFCC-48B4-8B34-B1B26EC5D809}" srcOrd="1" destOrd="0" presId="urn:microsoft.com/office/officeart/2016/7/layout/VerticalDownArrowProcess"/>
    <dgm:cxn modelId="{F08AFCF6-B327-41FB-BD78-8E5886ACCDBD}" srcId="{59BE941E-1471-4230-821C-4F46DE1FB0AF}" destId="{254820C7-577E-4005-A99B-2AA747ABD8B8}" srcOrd="2" destOrd="0" parTransId="{7C70F1F0-7030-4EB1-9D6A-4E3A46E90E16}" sibTransId="{FABB90BE-D726-41D9-BCB5-FAC62B422BBD}"/>
    <dgm:cxn modelId="{0A0A45FF-5894-4DF3-86B8-50CF52EEABE5}" type="presOf" srcId="{9058A684-A41A-4D18-BF75-30DD395F8D06}" destId="{C2B7EDE4-C452-4526-A927-28B774D1E170}" srcOrd="0" destOrd="0" presId="urn:microsoft.com/office/officeart/2016/7/layout/VerticalDownArrowProcess"/>
    <dgm:cxn modelId="{9A49982F-0414-43A5-85B6-137B6CAFC427}" type="presParOf" srcId="{D198BB25-F4D4-4DC9-BEEC-DC357F5458EE}" destId="{61FB2B52-7B59-4CAD-8F34-E1C01CC3E38F}" srcOrd="0" destOrd="0" presId="urn:microsoft.com/office/officeart/2016/7/layout/VerticalDownArrowProcess"/>
    <dgm:cxn modelId="{16D6BCB0-9323-4BA6-B39E-80D585915678}" type="presParOf" srcId="{61FB2B52-7B59-4CAD-8F34-E1C01CC3E38F}" destId="{47EEE13F-D30D-43B7-AF67-7DD8E065AADC}" srcOrd="0" destOrd="0" presId="urn:microsoft.com/office/officeart/2016/7/layout/VerticalDownArrowProcess"/>
    <dgm:cxn modelId="{ACC7935C-A825-4E44-A2B5-198CFDC598EB}" type="presParOf" srcId="{61FB2B52-7B59-4CAD-8F34-E1C01CC3E38F}" destId="{435B8CE2-C3D2-44B5-8C28-66F57D361397}" srcOrd="1" destOrd="0" presId="urn:microsoft.com/office/officeart/2016/7/layout/VerticalDownArrowProcess"/>
    <dgm:cxn modelId="{D1733AF5-BEFD-4811-83E6-A78322755629}" type="presParOf" srcId="{D198BB25-F4D4-4DC9-BEEC-DC357F5458EE}" destId="{B6719513-A598-47D7-B4BA-4E85D27A67C6}" srcOrd="1" destOrd="0" presId="urn:microsoft.com/office/officeart/2016/7/layout/VerticalDownArrowProcess"/>
    <dgm:cxn modelId="{C131DE2E-1F95-4141-AEA8-F976BB238A3D}" type="presParOf" srcId="{D198BB25-F4D4-4DC9-BEEC-DC357F5458EE}" destId="{ADAD50D0-CFB8-4045-B537-9FE2475C914E}" srcOrd="2" destOrd="0" presId="urn:microsoft.com/office/officeart/2016/7/layout/VerticalDownArrowProcess"/>
    <dgm:cxn modelId="{3FF3A1FF-F84A-4236-9E49-E9B14C45569A}" type="presParOf" srcId="{ADAD50D0-CFB8-4045-B537-9FE2475C914E}" destId="{C04A538A-EC4A-4E7A-AB5C-5E2E1ED67177}" srcOrd="0" destOrd="0" presId="urn:microsoft.com/office/officeart/2016/7/layout/VerticalDownArrowProcess"/>
    <dgm:cxn modelId="{AC544782-C8DD-4368-9CF7-B26FA39A4A5E}" type="presParOf" srcId="{ADAD50D0-CFB8-4045-B537-9FE2475C914E}" destId="{43605E9A-A0C3-4081-BBFA-76F331479659}" srcOrd="1" destOrd="0" presId="urn:microsoft.com/office/officeart/2016/7/layout/VerticalDownArrowProcess"/>
    <dgm:cxn modelId="{0697F13A-6B7C-4CB0-920D-583C846AF9F7}" type="presParOf" srcId="{ADAD50D0-CFB8-4045-B537-9FE2475C914E}" destId="{C2B7EDE4-C452-4526-A927-28B774D1E170}" srcOrd="2" destOrd="0" presId="urn:microsoft.com/office/officeart/2016/7/layout/VerticalDownArrowProcess"/>
    <dgm:cxn modelId="{E2DAB9BB-52E0-46F5-B0A5-805CC9E69902}" type="presParOf" srcId="{D198BB25-F4D4-4DC9-BEEC-DC357F5458EE}" destId="{65DD2007-7078-46B4-8488-74A49D3A37D5}" srcOrd="3" destOrd="0" presId="urn:microsoft.com/office/officeart/2016/7/layout/VerticalDownArrowProcess"/>
    <dgm:cxn modelId="{75AE4E1A-7102-42C9-ABA0-E0DDBC6BA369}" type="presParOf" srcId="{D198BB25-F4D4-4DC9-BEEC-DC357F5458EE}" destId="{EC351143-CD3F-4205-8A36-39ABB9D17A2D}" srcOrd="4" destOrd="0" presId="urn:microsoft.com/office/officeart/2016/7/layout/VerticalDownArrowProcess"/>
    <dgm:cxn modelId="{28A896FC-3E62-4EC0-8B38-6391F0985260}" type="presParOf" srcId="{EC351143-CD3F-4205-8A36-39ABB9D17A2D}" destId="{E95C2760-61F6-41D1-9A41-AAEBCCD5170D}" srcOrd="0" destOrd="0" presId="urn:microsoft.com/office/officeart/2016/7/layout/VerticalDownArrowProcess"/>
    <dgm:cxn modelId="{FE68FA89-3F9A-4500-9277-18549FAA7316}" type="presParOf" srcId="{EC351143-CD3F-4205-8A36-39ABB9D17A2D}" destId="{A6B4C52E-FBAF-482F-9047-65773169571C}" srcOrd="1" destOrd="0" presId="urn:microsoft.com/office/officeart/2016/7/layout/VerticalDownArrowProcess"/>
    <dgm:cxn modelId="{638297B4-66D3-46BA-BB2B-9D59EE049216}" type="presParOf" srcId="{EC351143-CD3F-4205-8A36-39ABB9D17A2D}" destId="{6B20903C-6E4D-422A-9FFD-AF2215EBCEA9}" srcOrd="2" destOrd="0" presId="urn:microsoft.com/office/officeart/2016/7/layout/VerticalDownArrowProcess"/>
    <dgm:cxn modelId="{10D07F6B-B97D-40FA-9883-60E3092058BE}" type="presParOf" srcId="{D198BB25-F4D4-4DC9-BEEC-DC357F5458EE}" destId="{F6A99F5B-1416-4E2C-9488-8437ABA38E05}" srcOrd="5" destOrd="0" presId="urn:microsoft.com/office/officeart/2016/7/layout/VerticalDownArrowProcess"/>
    <dgm:cxn modelId="{3ECDCA62-887F-4499-A53A-483A564EB0C8}" type="presParOf" srcId="{D198BB25-F4D4-4DC9-BEEC-DC357F5458EE}" destId="{872E5D8E-008D-433F-97D6-47E57613D18E}" srcOrd="6" destOrd="0" presId="urn:microsoft.com/office/officeart/2016/7/layout/VerticalDownArrowProcess"/>
    <dgm:cxn modelId="{4285954A-6415-45AC-AF3C-D8B10073AEE8}" type="presParOf" srcId="{872E5D8E-008D-433F-97D6-47E57613D18E}" destId="{7EDD6E65-8D74-46B5-AFD4-B1AEF23BEBCD}" srcOrd="0" destOrd="0" presId="urn:microsoft.com/office/officeart/2016/7/layout/VerticalDownArrowProcess"/>
    <dgm:cxn modelId="{75CFAD56-C9CC-4D76-B0F5-122C11149C1B}" type="presParOf" srcId="{872E5D8E-008D-433F-97D6-47E57613D18E}" destId="{863EE902-CFCC-48B4-8B34-B1B26EC5D809}" srcOrd="1" destOrd="0" presId="urn:microsoft.com/office/officeart/2016/7/layout/VerticalDownArrowProcess"/>
    <dgm:cxn modelId="{3887B05D-9DB6-4868-B03E-8B035104672F}" type="presParOf" srcId="{872E5D8E-008D-433F-97D6-47E57613D18E}" destId="{25388947-DCEF-4783-88E0-B5BF3741F133}" srcOrd="2" destOrd="0" presId="urn:microsoft.com/office/officeart/2016/7/layout/VerticalDownArrowProcess"/>
    <dgm:cxn modelId="{1FFD1F0E-A347-4810-BE15-D0CF317EE314}" type="presParOf" srcId="{D198BB25-F4D4-4DC9-BEEC-DC357F5458EE}" destId="{1C8F576A-F9D2-4126-81D1-73526F32D14C}" srcOrd="7" destOrd="0" presId="urn:microsoft.com/office/officeart/2016/7/layout/VerticalDownArrowProcess"/>
    <dgm:cxn modelId="{A39C222D-D05C-4F14-A969-F774FACE1F44}" type="presParOf" srcId="{D198BB25-F4D4-4DC9-BEEC-DC357F5458EE}" destId="{A26D885B-53E4-4E0D-B738-1B5C19B26657}" srcOrd="8" destOrd="0" presId="urn:microsoft.com/office/officeart/2016/7/layout/VerticalDownArrowProcess"/>
    <dgm:cxn modelId="{A73CF049-54B5-4962-9681-F6BAD28788C8}" type="presParOf" srcId="{A26D885B-53E4-4E0D-B738-1B5C19B26657}" destId="{C3BAF0BB-1B9D-439C-BE3A-1D8FC142C928}" srcOrd="0" destOrd="0" presId="urn:microsoft.com/office/officeart/2016/7/layout/VerticalDownArrowProcess"/>
    <dgm:cxn modelId="{D983DF31-22A9-43F1-8A37-EE9DB5A3A3BD}" type="presParOf" srcId="{A26D885B-53E4-4E0D-B738-1B5C19B26657}" destId="{FA47567C-B0B1-49FD-8564-4D247C173276}" srcOrd="1" destOrd="0" presId="urn:microsoft.com/office/officeart/2016/7/layout/VerticalDownArrowProcess"/>
    <dgm:cxn modelId="{EC786CAD-693B-4876-998C-1F4D966C1F39}" type="presParOf" srcId="{A26D885B-53E4-4E0D-B738-1B5C19B26657}" destId="{BA4CB2A8-A90E-4CDD-816C-3C730AF8555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B36A0-6AE3-4548-93DC-BBA5CC1273FA}">
      <dsp:nvSpPr>
        <dsp:cNvPr id="0" name=""/>
        <dsp:cNvSpPr/>
      </dsp:nvSpPr>
      <dsp:spPr>
        <a:xfrm>
          <a:off x="0" y="190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2219A-4518-4FFC-89A9-E7EBE82D8765}">
      <dsp:nvSpPr>
        <dsp:cNvPr id="0" name=""/>
        <dsp:cNvSpPr/>
      </dsp:nvSpPr>
      <dsp:spPr>
        <a:xfrm>
          <a:off x="245129" y="184229"/>
          <a:ext cx="445690" cy="445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19DAE4-0BC1-4F71-94F1-0C399628C859}">
      <dsp:nvSpPr>
        <dsp:cNvPr id="0" name=""/>
        <dsp:cNvSpPr/>
      </dsp:nvSpPr>
      <dsp:spPr>
        <a:xfrm>
          <a:off x="935949" y="190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GB" sz="1900" kern="1200" dirty="0"/>
            <a:t>Microsoft Teams Premium Overview: What's in the box​</a:t>
          </a:r>
          <a:endParaRPr lang="en-US" sz="1900" kern="1200" dirty="0"/>
        </a:p>
      </dsp:txBody>
      <dsp:txXfrm>
        <a:off x="935949" y="1901"/>
        <a:ext cx="5365651" cy="810345"/>
      </dsp:txXfrm>
    </dsp:sp>
    <dsp:sp modelId="{7289A23D-42E0-45EC-89AF-6C625BBFB394}">
      <dsp:nvSpPr>
        <dsp:cNvPr id="0" name=""/>
        <dsp:cNvSpPr/>
      </dsp:nvSpPr>
      <dsp:spPr>
        <a:xfrm>
          <a:off x="0" y="1014833"/>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67C74-2072-476E-9624-9C8AC7455B29}">
      <dsp:nvSpPr>
        <dsp:cNvPr id="0" name=""/>
        <dsp:cNvSpPr/>
      </dsp:nvSpPr>
      <dsp:spPr>
        <a:xfrm>
          <a:off x="245129" y="1197161"/>
          <a:ext cx="445690" cy="445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C14C57-0D91-46E8-AFBB-61FAA168C3A6}">
      <dsp:nvSpPr>
        <dsp:cNvPr id="0" name=""/>
        <dsp:cNvSpPr/>
      </dsp:nvSpPr>
      <dsp:spPr>
        <a:xfrm>
          <a:off x="935949" y="1014833"/>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GB" sz="1900" kern="1200" dirty="0">
              <a:latin typeface="Aptos Display" panose="02110004020202020204"/>
            </a:rPr>
            <a:t>Key Features</a:t>
          </a:r>
          <a:endParaRPr lang="en-US" sz="1900" kern="1200" dirty="0"/>
        </a:p>
      </dsp:txBody>
      <dsp:txXfrm>
        <a:off x="935949" y="1014833"/>
        <a:ext cx="5365651" cy="810345"/>
      </dsp:txXfrm>
    </dsp:sp>
    <dsp:sp modelId="{8DE900BA-14FF-49A5-A6F5-C13B45C89635}">
      <dsp:nvSpPr>
        <dsp:cNvPr id="0" name=""/>
        <dsp:cNvSpPr/>
      </dsp:nvSpPr>
      <dsp:spPr>
        <a:xfrm>
          <a:off x="0" y="2027765"/>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1682D-D085-4F9B-8AB7-B2DEAEF3736B}">
      <dsp:nvSpPr>
        <dsp:cNvPr id="0" name=""/>
        <dsp:cNvSpPr/>
      </dsp:nvSpPr>
      <dsp:spPr>
        <a:xfrm>
          <a:off x="245129" y="2210093"/>
          <a:ext cx="445690" cy="445690"/>
        </a:xfrm>
        <a:prstGeom prst="rect">
          <a:avLst/>
        </a:prstGeom>
        <a:solidFill>
          <a:schemeClr val="accent4">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EEB52-225B-4C92-BCD7-A337B9CE109D}">
      <dsp:nvSpPr>
        <dsp:cNvPr id="0" name=""/>
        <dsp:cNvSpPr/>
      </dsp:nvSpPr>
      <dsp:spPr>
        <a:xfrm>
          <a:off x="935949" y="2027765"/>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rtl="0">
            <a:lnSpc>
              <a:spcPct val="90000"/>
            </a:lnSpc>
            <a:spcBef>
              <a:spcPct val="0"/>
            </a:spcBef>
            <a:spcAft>
              <a:spcPct val="35000"/>
            </a:spcAft>
            <a:buNone/>
          </a:pPr>
          <a:r>
            <a:rPr lang="en-GB" sz="1900" kern="1200" dirty="0">
              <a:latin typeface="Aptos Display" panose="02110004020202020204"/>
            </a:rPr>
            <a:t>Pilot </a:t>
          </a:r>
        </a:p>
      </dsp:txBody>
      <dsp:txXfrm>
        <a:off x="935949" y="2027765"/>
        <a:ext cx="5365651" cy="810345"/>
      </dsp:txXfrm>
    </dsp:sp>
    <dsp:sp modelId="{A13DD768-AE02-48AB-AC1B-F38A67F1EE2E}">
      <dsp:nvSpPr>
        <dsp:cNvPr id="0" name=""/>
        <dsp:cNvSpPr/>
      </dsp:nvSpPr>
      <dsp:spPr>
        <a:xfrm>
          <a:off x="0" y="3040697"/>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F28B00-13F8-401C-B736-E92F424965F3}">
      <dsp:nvSpPr>
        <dsp:cNvPr id="0" name=""/>
        <dsp:cNvSpPr/>
      </dsp:nvSpPr>
      <dsp:spPr>
        <a:xfrm>
          <a:off x="245129" y="3223025"/>
          <a:ext cx="445690" cy="445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FDF1CD-9852-40A3-BAD1-FB80A29E855A}">
      <dsp:nvSpPr>
        <dsp:cNvPr id="0" name=""/>
        <dsp:cNvSpPr/>
      </dsp:nvSpPr>
      <dsp:spPr>
        <a:xfrm>
          <a:off x="935949" y="3040697"/>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GB" sz="1900" kern="1200" dirty="0"/>
            <a:t>Demo​</a:t>
          </a:r>
          <a:endParaRPr lang="en-US" sz="1900" kern="1200" dirty="0"/>
        </a:p>
      </dsp:txBody>
      <dsp:txXfrm>
        <a:off x="935949" y="3040697"/>
        <a:ext cx="5365651" cy="810345"/>
      </dsp:txXfrm>
    </dsp:sp>
    <dsp:sp modelId="{642DC776-FE00-42C8-A68B-BB1098D3982D}">
      <dsp:nvSpPr>
        <dsp:cNvPr id="0" name=""/>
        <dsp:cNvSpPr/>
      </dsp:nvSpPr>
      <dsp:spPr>
        <a:xfrm>
          <a:off x="0" y="4053629"/>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D654A5-4F3D-4D2B-B10D-D1FC1BB4B6C7}">
      <dsp:nvSpPr>
        <dsp:cNvPr id="0" name=""/>
        <dsp:cNvSpPr/>
      </dsp:nvSpPr>
      <dsp:spPr>
        <a:xfrm>
          <a:off x="245129" y="4235957"/>
          <a:ext cx="445690" cy="445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A323CF-ED56-4D5C-B0BB-8F7D450E549A}">
      <dsp:nvSpPr>
        <dsp:cNvPr id="0" name=""/>
        <dsp:cNvSpPr/>
      </dsp:nvSpPr>
      <dsp:spPr>
        <a:xfrm>
          <a:off x="935949" y="4053629"/>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GB" sz="1900" kern="1200" dirty="0"/>
            <a:t>FAQ's​</a:t>
          </a:r>
          <a:endParaRPr lang="en-US" sz="1900" kern="1200" dirty="0"/>
        </a:p>
      </dsp:txBody>
      <dsp:txXfrm>
        <a:off x="935949" y="4053629"/>
        <a:ext cx="5365651" cy="810345"/>
      </dsp:txXfrm>
    </dsp:sp>
    <dsp:sp modelId="{7FD22402-81AD-45B1-99F3-D2DFB879D7CC}">
      <dsp:nvSpPr>
        <dsp:cNvPr id="0" name=""/>
        <dsp:cNvSpPr/>
      </dsp:nvSpPr>
      <dsp:spPr>
        <a:xfrm>
          <a:off x="0" y="506656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60F6E-DBB5-4FDD-A911-AC5AADAEBDF5}">
      <dsp:nvSpPr>
        <dsp:cNvPr id="0" name=""/>
        <dsp:cNvSpPr/>
      </dsp:nvSpPr>
      <dsp:spPr>
        <a:xfrm>
          <a:off x="245129" y="5248889"/>
          <a:ext cx="445690" cy="445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57B881-D4D2-47BB-850B-4CD640B01210}">
      <dsp:nvSpPr>
        <dsp:cNvPr id="0" name=""/>
        <dsp:cNvSpPr/>
      </dsp:nvSpPr>
      <dsp:spPr>
        <a:xfrm>
          <a:off x="935949" y="506656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GB" sz="1900" kern="1200" dirty="0"/>
            <a:t>Introduction into Co-Pilot </a:t>
          </a:r>
          <a:endParaRPr lang="en-US" sz="1900" kern="1200" dirty="0"/>
        </a:p>
      </dsp:txBody>
      <dsp:txXfrm>
        <a:off x="935949" y="5066561"/>
        <a:ext cx="5365651" cy="810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B2E51-085A-40B5-8589-50E16945E441}">
      <dsp:nvSpPr>
        <dsp:cNvPr id="0" name=""/>
        <dsp:cNvSpPr/>
      </dsp:nvSpPr>
      <dsp:spPr>
        <a:xfrm>
          <a:off x="472505" y="2282"/>
          <a:ext cx="2724677" cy="16348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Intelligent Recap </a:t>
          </a:r>
        </a:p>
      </dsp:txBody>
      <dsp:txXfrm>
        <a:off x="472505" y="2282"/>
        <a:ext cx="2724677" cy="1634806"/>
      </dsp:txXfrm>
    </dsp:sp>
    <dsp:sp modelId="{9F9084C3-08DE-4014-A75E-A4042F538DAA}">
      <dsp:nvSpPr>
        <dsp:cNvPr id="0" name=""/>
        <dsp:cNvSpPr/>
      </dsp:nvSpPr>
      <dsp:spPr>
        <a:xfrm>
          <a:off x="3469650" y="2282"/>
          <a:ext cx="2724677" cy="16348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AI Generated Notes &amp; Tasks </a:t>
          </a:r>
        </a:p>
      </dsp:txBody>
      <dsp:txXfrm>
        <a:off x="3469650" y="2282"/>
        <a:ext cx="2724677" cy="1634806"/>
      </dsp:txXfrm>
    </dsp:sp>
    <dsp:sp modelId="{EA1F797A-1E8D-4333-B61D-420E2C292A25}">
      <dsp:nvSpPr>
        <dsp:cNvPr id="0" name=""/>
        <dsp:cNvSpPr/>
      </dsp:nvSpPr>
      <dsp:spPr>
        <a:xfrm>
          <a:off x="472505" y="1909556"/>
          <a:ext cx="2724677" cy="163480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Personalised Timeline Markers </a:t>
          </a:r>
        </a:p>
      </dsp:txBody>
      <dsp:txXfrm>
        <a:off x="472505" y="1909556"/>
        <a:ext cx="2724677" cy="1634806"/>
      </dsp:txXfrm>
    </dsp:sp>
    <dsp:sp modelId="{4BB19388-3C1C-4EC8-9200-A609CF5F0E32}">
      <dsp:nvSpPr>
        <dsp:cNvPr id="0" name=""/>
        <dsp:cNvSpPr/>
      </dsp:nvSpPr>
      <dsp:spPr>
        <a:xfrm>
          <a:off x="3469650" y="1909556"/>
          <a:ext cx="2724677" cy="16348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Live Translated Caption </a:t>
          </a:r>
        </a:p>
      </dsp:txBody>
      <dsp:txXfrm>
        <a:off x="3469650" y="1909556"/>
        <a:ext cx="2724677" cy="1634806"/>
      </dsp:txXfrm>
    </dsp:sp>
    <dsp:sp modelId="{E7FCAD19-CE41-4372-9918-851B3BA8B967}">
      <dsp:nvSpPr>
        <dsp:cNvPr id="0" name=""/>
        <dsp:cNvSpPr/>
      </dsp:nvSpPr>
      <dsp:spPr>
        <a:xfrm>
          <a:off x="472505" y="3816830"/>
          <a:ext cx="2724677" cy="163480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Watermarking </a:t>
          </a:r>
        </a:p>
      </dsp:txBody>
      <dsp:txXfrm>
        <a:off x="472505" y="3816830"/>
        <a:ext cx="2724677" cy="1634806"/>
      </dsp:txXfrm>
    </dsp:sp>
    <dsp:sp modelId="{0B0D43F8-9E01-4709-9A78-A4A9F746C39E}">
      <dsp:nvSpPr>
        <dsp:cNvPr id="0" name=""/>
        <dsp:cNvSpPr/>
      </dsp:nvSpPr>
      <dsp:spPr>
        <a:xfrm>
          <a:off x="3469650" y="3816830"/>
          <a:ext cx="2724677" cy="16348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Sensitivity Labels</a:t>
          </a:r>
        </a:p>
      </dsp:txBody>
      <dsp:txXfrm>
        <a:off x="3469650" y="3816830"/>
        <a:ext cx="2724677" cy="1634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0D19D-3FFB-42A0-A07C-16118965DB6A}">
      <dsp:nvSpPr>
        <dsp:cNvPr id="0" name=""/>
        <dsp:cNvSpPr/>
      </dsp:nvSpPr>
      <dsp:spPr>
        <a:xfrm>
          <a:off x="200634" y="1419"/>
          <a:ext cx="3522498" cy="21134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Pilot - started in May with small user group </a:t>
          </a:r>
        </a:p>
      </dsp:txBody>
      <dsp:txXfrm>
        <a:off x="200634" y="1419"/>
        <a:ext cx="3522498" cy="2113498"/>
      </dsp:txXfrm>
    </dsp:sp>
    <dsp:sp modelId="{B5445FB2-73EB-42AA-B023-A39E2D10B90E}">
      <dsp:nvSpPr>
        <dsp:cNvPr id="0" name=""/>
        <dsp:cNvSpPr/>
      </dsp:nvSpPr>
      <dsp:spPr>
        <a:xfrm>
          <a:off x="4075382" y="1419"/>
          <a:ext cx="3522498" cy="211349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Weekly Meeting – discuss progress</a:t>
          </a:r>
        </a:p>
      </dsp:txBody>
      <dsp:txXfrm>
        <a:off x="4075382" y="1419"/>
        <a:ext cx="3522498" cy="2113498"/>
      </dsp:txXfrm>
    </dsp:sp>
    <dsp:sp modelId="{65E95CB3-EC42-41E4-972C-A60C67663DA5}">
      <dsp:nvSpPr>
        <dsp:cNvPr id="0" name=""/>
        <dsp:cNvSpPr/>
      </dsp:nvSpPr>
      <dsp:spPr>
        <a:xfrm>
          <a:off x="7950130" y="1419"/>
          <a:ext cx="3522498" cy="21134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Initial Challenges – multiple email identities </a:t>
          </a:r>
        </a:p>
      </dsp:txBody>
      <dsp:txXfrm>
        <a:off x="7950130" y="1419"/>
        <a:ext cx="3522498" cy="2113498"/>
      </dsp:txXfrm>
    </dsp:sp>
    <dsp:sp modelId="{A022B848-6C5B-4E64-A294-8B5D674BAC65}">
      <dsp:nvSpPr>
        <dsp:cNvPr id="0" name=""/>
        <dsp:cNvSpPr/>
      </dsp:nvSpPr>
      <dsp:spPr>
        <a:xfrm>
          <a:off x="200634" y="2467168"/>
          <a:ext cx="3522498" cy="211349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Governance – guidance document created</a:t>
          </a:r>
        </a:p>
      </dsp:txBody>
      <dsp:txXfrm>
        <a:off x="200634" y="2467168"/>
        <a:ext cx="3522498" cy="2113498"/>
      </dsp:txXfrm>
    </dsp:sp>
    <dsp:sp modelId="{E2F3E039-8E33-471B-A337-6CAD6BE3C666}">
      <dsp:nvSpPr>
        <dsp:cNvPr id="0" name=""/>
        <dsp:cNvSpPr/>
      </dsp:nvSpPr>
      <dsp:spPr>
        <a:xfrm>
          <a:off x="4075382" y="2467168"/>
          <a:ext cx="3522498" cy="211349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Approval – ELT </a:t>
          </a:r>
        </a:p>
      </dsp:txBody>
      <dsp:txXfrm>
        <a:off x="4075382" y="2467168"/>
        <a:ext cx="3522498" cy="2113498"/>
      </dsp:txXfrm>
    </dsp:sp>
    <dsp:sp modelId="{6044C8B4-2AA6-4B64-98A7-8708A9654509}">
      <dsp:nvSpPr>
        <dsp:cNvPr id="0" name=""/>
        <dsp:cNvSpPr/>
      </dsp:nvSpPr>
      <dsp:spPr>
        <a:xfrm>
          <a:off x="7950130" y="2467168"/>
          <a:ext cx="3522498" cy="21134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Status – Ready to assign licenses to staff </a:t>
          </a:r>
        </a:p>
      </dsp:txBody>
      <dsp:txXfrm>
        <a:off x="7950130" y="2467168"/>
        <a:ext cx="3522498" cy="21134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3D903-C5C3-4473-98A2-FEEE297810FA}">
      <dsp:nvSpPr>
        <dsp:cNvPr id="0" name=""/>
        <dsp:cNvSpPr/>
      </dsp:nvSpPr>
      <dsp:spPr>
        <a:xfrm>
          <a:off x="0" y="4286"/>
          <a:ext cx="5878512" cy="9129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61016-01CF-4018-ACEA-C01622604820}">
      <dsp:nvSpPr>
        <dsp:cNvPr id="0" name=""/>
        <dsp:cNvSpPr/>
      </dsp:nvSpPr>
      <dsp:spPr>
        <a:xfrm>
          <a:off x="276173" y="209704"/>
          <a:ext cx="502134" cy="502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04F05A-654C-4E3E-B1A6-CBD7D4CD7A5A}">
      <dsp:nvSpPr>
        <dsp:cNvPr id="0" name=""/>
        <dsp:cNvSpPr/>
      </dsp:nvSpPr>
      <dsp:spPr>
        <a:xfrm>
          <a:off x="1054481" y="4286"/>
          <a:ext cx="4824030" cy="91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23" tIns="96623" rIns="96623" bIns="96623" numCol="1" spcCol="1270" anchor="ctr" anchorCtr="0">
          <a:noAutofit/>
        </a:bodyPr>
        <a:lstStyle/>
        <a:p>
          <a:pPr marL="0" lvl="0" indent="0" algn="l" defTabSz="755650">
            <a:lnSpc>
              <a:spcPct val="90000"/>
            </a:lnSpc>
            <a:spcBef>
              <a:spcPct val="0"/>
            </a:spcBef>
            <a:spcAft>
              <a:spcPct val="35000"/>
            </a:spcAft>
            <a:buNone/>
          </a:pPr>
          <a:r>
            <a:rPr lang="en-US" sz="1700" kern="1200"/>
            <a:t>An AI-powered assistant embedded in Microsoft 365 (Word, Excel, PowerPoint, Outlook, Teams, etc.).</a:t>
          </a:r>
        </a:p>
      </dsp:txBody>
      <dsp:txXfrm>
        <a:off x="1054481" y="4286"/>
        <a:ext cx="4824030" cy="912971"/>
      </dsp:txXfrm>
    </dsp:sp>
    <dsp:sp modelId="{D211804E-F5B3-4830-AE33-92730CB9A7E6}">
      <dsp:nvSpPr>
        <dsp:cNvPr id="0" name=""/>
        <dsp:cNvSpPr/>
      </dsp:nvSpPr>
      <dsp:spPr>
        <a:xfrm>
          <a:off x="0" y="1145500"/>
          <a:ext cx="5878512" cy="9129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CEF1C-3200-4C8F-838F-579C36589888}">
      <dsp:nvSpPr>
        <dsp:cNvPr id="0" name=""/>
        <dsp:cNvSpPr/>
      </dsp:nvSpPr>
      <dsp:spPr>
        <a:xfrm>
          <a:off x="276173" y="1350918"/>
          <a:ext cx="502134" cy="502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26253F-315C-4918-A00C-5842EC4631B2}">
      <dsp:nvSpPr>
        <dsp:cNvPr id="0" name=""/>
        <dsp:cNvSpPr/>
      </dsp:nvSpPr>
      <dsp:spPr>
        <a:xfrm>
          <a:off x="1054481" y="1145500"/>
          <a:ext cx="4824030" cy="91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23" tIns="96623" rIns="96623" bIns="96623" numCol="1" spcCol="1270" anchor="ctr" anchorCtr="0">
          <a:noAutofit/>
        </a:bodyPr>
        <a:lstStyle/>
        <a:p>
          <a:pPr marL="0" lvl="0" indent="0" algn="l" defTabSz="755650">
            <a:lnSpc>
              <a:spcPct val="90000"/>
            </a:lnSpc>
            <a:spcBef>
              <a:spcPct val="0"/>
            </a:spcBef>
            <a:spcAft>
              <a:spcPct val="35000"/>
            </a:spcAft>
            <a:buNone/>
          </a:pPr>
          <a:r>
            <a:rPr lang="en-US" sz="1700" kern="1200"/>
            <a:t>Powered by OpenAI’s GPT models + Microsoft Graph data.</a:t>
          </a:r>
        </a:p>
      </dsp:txBody>
      <dsp:txXfrm>
        <a:off x="1054481" y="1145500"/>
        <a:ext cx="4824030" cy="912971"/>
      </dsp:txXfrm>
    </dsp:sp>
    <dsp:sp modelId="{F5093EC2-ED2A-4B85-944B-EE55BD0D788F}">
      <dsp:nvSpPr>
        <dsp:cNvPr id="0" name=""/>
        <dsp:cNvSpPr/>
      </dsp:nvSpPr>
      <dsp:spPr>
        <a:xfrm>
          <a:off x="0" y="2286714"/>
          <a:ext cx="5878512" cy="9129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E260B-0B72-4340-B2DB-17803338316E}">
      <dsp:nvSpPr>
        <dsp:cNvPr id="0" name=""/>
        <dsp:cNvSpPr/>
      </dsp:nvSpPr>
      <dsp:spPr>
        <a:xfrm>
          <a:off x="276173" y="2492132"/>
          <a:ext cx="502134" cy="5021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4E9A3D-F6B6-4F65-B26D-49DD8840C58E}">
      <dsp:nvSpPr>
        <dsp:cNvPr id="0" name=""/>
        <dsp:cNvSpPr/>
      </dsp:nvSpPr>
      <dsp:spPr>
        <a:xfrm>
          <a:off x="1054481" y="2286714"/>
          <a:ext cx="4824030" cy="91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23" tIns="96623" rIns="96623" bIns="96623" numCol="1" spcCol="1270" anchor="ctr" anchorCtr="0">
          <a:noAutofit/>
        </a:bodyPr>
        <a:lstStyle/>
        <a:p>
          <a:pPr marL="0" lvl="0" indent="0" algn="l" defTabSz="755650">
            <a:lnSpc>
              <a:spcPct val="90000"/>
            </a:lnSpc>
            <a:spcBef>
              <a:spcPct val="0"/>
            </a:spcBef>
            <a:spcAft>
              <a:spcPct val="35000"/>
            </a:spcAft>
            <a:buNone/>
          </a:pPr>
          <a:r>
            <a:rPr lang="en-US" sz="1700" kern="1200"/>
            <a:t>Helps you write, summarize, analyze, visualize, and communicate better</a:t>
          </a:r>
        </a:p>
      </dsp:txBody>
      <dsp:txXfrm>
        <a:off x="1054481" y="2286714"/>
        <a:ext cx="4824030" cy="912971"/>
      </dsp:txXfrm>
    </dsp:sp>
    <dsp:sp modelId="{FC2DDA50-7107-4F30-85D8-BF79CCAD5C62}">
      <dsp:nvSpPr>
        <dsp:cNvPr id="0" name=""/>
        <dsp:cNvSpPr/>
      </dsp:nvSpPr>
      <dsp:spPr>
        <a:xfrm>
          <a:off x="0" y="3427928"/>
          <a:ext cx="5878512" cy="9129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B7944-B289-44C5-B1B6-AE707BED0C76}">
      <dsp:nvSpPr>
        <dsp:cNvPr id="0" name=""/>
        <dsp:cNvSpPr/>
      </dsp:nvSpPr>
      <dsp:spPr>
        <a:xfrm>
          <a:off x="276173" y="3633346"/>
          <a:ext cx="502134" cy="5021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63D59F-ADD7-4AFC-841A-1B8FB1464EB3}">
      <dsp:nvSpPr>
        <dsp:cNvPr id="0" name=""/>
        <dsp:cNvSpPr/>
      </dsp:nvSpPr>
      <dsp:spPr>
        <a:xfrm>
          <a:off x="1054481" y="3427928"/>
          <a:ext cx="4824030" cy="91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23" tIns="96623" rIns="96623" bIns="96623" numCol="1" spcCol="1270" anchor="ctr" anchorCtr="0">
          <a:noAutofit/>
        </a:bodyPr>
        <a:lstStyle/>
        <a:p>
          <a:pPr marL="0" lvl="0" indent="0" algn="l" defTabSz="755650">
            <a:lnSpc>
              <a:spcPct val="90000"/>
            </a:lnSpc>
            <a:spcBef>
              <a:spcPct val="0"/>
            </a:spcBef>
            <a:spcAft>
              <a:spcPct val="35000"/>
            </a:spcAft>
            <a:buNone/>
          </a:pPr>
          <a:r>
            <a:rPr lang="en-US" sz="1700" kern="1200"/>
            <a:t>Two versions: Copilot Chat &amp; Microsoft 365 Copilot</a:t>
          </a:r>
        </a:p>
      </dsp:txBody>
      <dsp:txXfrm>
        <a:off x="1054481" y="3427928"/>
        <a:ext cx="4824030" cy="912971"/>
      </dsp:txXfrm>
    </dsp:sp>
    <dsp:sp modelId="{417B7F8E-AE3D-4B78-931F-F208E73CEB6D}">
      <dsp:nvSpPr>
        <dsp:cNvPr id="0" name=""/>
        <dsp:cNvSpPr/>
      </dsp:nvSpPr>
      <dsp:spPr>
        <a:xfrm>
          <a:off x="0" y="4569142"/>
          <a:ext cx="5878512" cy="9129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C3BBFC-FD58-4F08-9EFE-A25A33B20487}">
      <dsp:nvSpPr>
        <dsp:cNvPr id="0" name=""/>
        <dsp:cNvSpPr/>
      </dsp:nvSpPr>
      <dsp:spPr>
        <a:xfrm>
          <a:off x="276173" y="4774561"/>
          <a:ext cx="502134" cy="5021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8A7D95-42C4-4E98-94BB-84456F1D9997}">
      <dsp:nvSpPr>
        <dsp:cNvPr id="0" name=""/>
        <dsp:cNvSpPr/>
      </dsp:nvSpPr>
      <dsp:spPr>
        <a:xfrm>
          <a:off x="1054481" y="4569142"/>
          <a:ext cx="4824030" cy="91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23" tIns="96623" rIns="96623" bIns="96623" numCol="1" spcCol="1270" anchor="ctr" anchorCtr="0">
          <a:noAutofit/>
        </a:bodyPr>
        <a:lstStyle/>
        <a:p>
          <a:pPr marL="0" lvl="0" indent="0" algn="l" defTabSz="755650">
            <a:lnSpc>
              <a:spcPct val="90000"/>
            </a:lnSpc>
            <a:spcBef>
              <a:spcPct val="0"/>
            </a:spcBef>
            <a:spcAft>
              <a:spcPct val="35000"/>
            </a:spcAft>
            <a:buNone/>
          </a:pPr>
          <a:r>
            <a:rPr lang="en-US" sz="1700" kern="1200"/>
            <a:t>Accesses data within your Microsoft 365 </a:t>
          </a:r>
        </a:p>
      </dsp:txBody>
      <dsp:txXfrm>
        <a:off x="1054481" y="4569142"/>
        <a:ext cx="4824030" cy="9129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EE13F-D30D-43B7-AF67-7DD8E065AADC}">
      <dsp:nvSpPr>
        <dsp:cNvPr id="0" name=""/>
        <dsp:cNvSpPr/>
      </dsp:nvSpPr>
      <dsp:spPr>
        <a:xfrm>
          <a:off x="0" y="5500197"/>
          <a:ext cx="1591978" cy="902353"/>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13792" rIns="113221"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MS Teams:</a:t>
          </a:r>
          <a:endParaRPr lang="en-US" sz="1600" kern="1200" dirty="0"/>
        </a:p>
      </dsp:txBody>
      <dsp:txXfrm>
        <a:off x="0" y="5500197"/>
        <a:ext cx="1591978" cy="902353"/>
      </dsp:txXfrm>
    </dsp:sp>
    <dsp:sp modelId="{435B8CE2-C3D2-44B5-8C28-66F57D361397}">
      <dsp:nvSpPr>
        <dsp:cNvPr id="0" name=""/>
        <dsp:cNvSpPr/>
      </dsp:nvSpPr>
      <dsp:spPr>
        <a:xfrm>
          <a:off x="1591978" y="5500197"/>
          <a:ext cx="4775934" cy="902353"/>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39700" rIns="96879" bIns="139700" numCol="1" spcCol="1270" anchor="ctr" anchorCtr="0">
          <a:noAutofit/>
        </a:bodyPr>
        <a:lstStyle/>
        <a:p>
          <a:pPr marL="0" lvl="0" indent="0" algn="l" defTabSz="488950">
            <a:lnSpc>
              <a:spcPct val="90000"/>
            </a:lnSpc>
            <a:spcBef>
              <a:spcPct val="0"/>
            </a:spcBef>
            <a:spcAft>
              <a:spcPct val="35000"/>
            </a:spcAft>
            <a:buNone/>
          </a:pPr>
          <a:r>
            <a:rPr lang="en-US" sz="1100" kern="1200" dirty="0"/>
            <a:t>Draft response to chat message, recap meetings, generate actions</a:t>
          </a:r>
        </a:p>
      </dsp:txBody>
      <dsp:txXfrm>
        <a:off x="1591978" y="5500197"/>
        <a:ext cx="4775934" cy="902353"/>
      </dsp:txXfrm>
    </dsp:sp>
    <dsp:sp modelId="{43605E9A-A0C3-4081-BBFA-76F331479659}">
      <dsp:nvSpPr>
        <dsp:cNvPr id="0" name=""/>
        <dsp:cNvSpPr/>
      </dsp:nvSpPr>
      <dsp:spPr>
        <a:xfrm rot="10800000">
          <a:off x="0" y="4125913"/>
          <a:ext cx="1591978" cy="1387819"/>
        </a:xfrm>
        <a:prstGeom prst="upArrowCallout">
          <a:avLst>
            <a:gd name="adj1" fmla="val 5000"/>
            <a:gd name="adj2" fmla="val 10000"/>
            <a:gd name="adj3" fmla="val 15000"/>
            <a:gd name="adj4" fmla="val 64977"/>
          </a:avLst>
        </a:prstGeom>
        <a:solidFill>
          <a:schemeClr val="accent5">
            <a:hueOff val="-3038037"/>
            <a:satOff val="-207"/>
            <a:lumOff val="490"/>
            <a:alphaOff val="0"/>
          </a:schemeClr>
        </a:solidFill>
        <a:ln w="19050" cap="flat" cmpd="sng" algn="ctr">
          <a:solidFill>
            <a:schemeClr val="accent5">
              <a:hueOff val="-3038037"/>
              <a:satOff val="-207"/>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13792" rIns="113221"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PowerPoint</a:t>
          </a:r>
          <a:endParaRPr lang="en-US" sz="1600" kern="1200" dirty="0"/>
        </a:p>
      </dsp:txBody>
      <dsp:txXfrm rot="-10800000">
        <a:off x="0" y="4125913"/>
        <a:ext cx="1591978" cy="902082"/>
      </dsp:txXfrm>
    </dsp:sp>
    <dsp:sp modelId="{C2B7EDE4-C452-4526-A927-28B774D1E170}">
      <dsp:nvSpPr>
        <dsp:cNvPr id="0" name=""/>
        <dsp:cNvSpPr/>
      </dsp:nvSpPr>
      <dsp:spPr>
        <a:xfrm>
          <a:off x="1591978" y="4125913"/>
          <a:ext cx="4775934" cy="902082"/>
        </a:xfrm>
        <a:prstGeom prst="rect">
          <a:avLst/>
        </a:prstGeom>
        <a:solidFill>
          <a:schemeClr val="accent5">
            <a:tint val="40000"/>
            <a:alpha val="90000"/>
            <a:hueOff val="-2986166"/>
            <a:satOff val="667"/>
            <a:lumOff val="100"/>
            <a:alphaOff val="0"/>
          </a:schemeClr>
        </a:solidFill>
        <a:ln w="19050" cap="flat" cmpd="sng" algn="ctr">
          <a:solidFill>
            <a:schemeClr val="accent5">
              <a:tint val="40000"/>
              <a:alpha val="90000"/>
              <a:hueOff val="-2986166"/>
              <a:satOff val="667"/>
              <a:lumOff val="1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39700" rIns="96879"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Turn text into slides, suggest layouts &amp; visual </a:t>
          </a:r>
          <a:endParaRPr lang="en-US" sz="1100" kern="1200" dirty="0"/>
        </a:p>
      </dsp:txBody>
      <dsp:txXfrm>
        <a:off x="1591978" y="4125913"/>
        <a:ext cx="4775934" cy="902082"/>
      </dsp:txXfrm>
    </dsp:sp>
    <dsp:sp modelId="{A6B4C52E-FBAF-482F-9047-65773169571C}">
      <dsp:nvSpPr>
        <dsp:cNvPr id="0" name=""/>
        <dsp:cNvSpPr/>
      </dsp:nvSpPr>
      <dsp:spPr>
        <a:xfrm rot="10800000">
          <a:off x="0" y="2751629"/>
          <a:ext cx="1591978" cy="1387819"/>
        </a:xfrm>
        <a:prstGeom prst="upArrowCallout">
          <a:avLst>
            <a:gd name="adj1" fmla="val 5000"/>
            <a:gd name="adj2" fmla="val 10000"/>
            <a:gd name="adj3" fmla="val 15000"/>
            <a:gd name="adj4" fmla="val 64977"/>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13792" rIns="113221"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Microsoft Outlook:</a:t>
          </a:r>
          <a:endParaRPr lang="en-US" sz="1600" kern="1200" dirty="0"/>
        </a:p>
      </dsp:txBody>
      <dsp:txXfrm rot="-10800000">
        <a:off x="0" y="2751629"/>
        <a:ext cx="1591978" cy="902082"/>
      </dsp:txXfrm>
    </dsp:sp>
    <dsp:sp modelId="{6B20903C-6E4D-422A-9FFD-AF2215EBCEA9}">
      <dsp:nvSpPr>
        <dsp:cNvPr id="0" name=""/>
        <dsp:cNvSpPr/>
      </dsp:nvSpPr>
      <dsp:spPr>
        <a:xfrm>
          <a:off x="1591978" y="2751629"/>
          <a:ext cx="4775934" cy="902082"/>
        </a:xfrm>
        <a:prstGeom prst="rect">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39700" rIns="96879" bIns="139700" numCol="1" spcCol="1270" anchor="ctr" anchorCtr="0">
          <a:noAutofit/>
        </a:bodyPr>
        <a:lstStyle/>
        <a:p>
          <a:pPr marL="0" lvl="0" indent="0" algn="l" defTabSz="488950">
            <a:lnSpc>
              <a:spcPct val="90000"/>
            </a:lnSpc>
            <a:spcBef>
              <a:spcPct val="0"/>
            </a:spcBef>
            <a:spcAft>
              <a:spcPct val="35000"/>
            </a:spcAft>
            <a:buNone/>
          </a:pPr>
          <a:r>
            <a:rPr lang="en-US" sz="1100" kern="1200" dirty="0"/>
            <a:t>Draft response back to email</a:t>
          </a:r>
        </a:p>
        <a:p>
          <a:pPr marL="0" lvl="0" indent="0" algn="l" defTabSz="488950">
            <a:lnSpc>
              <a:spcPct val="90000"/>
            </a:lnSpc>
            <a:spcBef>
              <a:spcPct val="0"/>
            </a:spcBef>
            <a:spcAft>
              <a:spcPct val="35000"/>
            </a:spcAft>
            <a:buNone/>
          </a:pPr>
          <a:r>
            <a:rPr lang="en-US" sz="1100" kern="1200" dirty="0" err="1"/>
            <a:t>Summerise</a:t>
          </a:r>
          <a:r>
            <a:rPr lang="en-US" sz="1100" kern="1200" dirty="0"/>
            <a:t> an email </a:t>
          </a:r>
        </a:p>
        <a:p>
          <a:pPr marL="0" lvl="0" indent="0" algn="l" defTabSz="488950">
            <a:lnSpc>
              <a:spcPct val="90000"/>
            </a:lnSpc>
            <a:spcBef>
              <a:spcPct val="0"/>
            </a:spcBef>
            <a:spcAft>
              <a:spcPct val="35000"/>
            </a:spcAft>
            <a:buNone/>
          </a:pPr>
          <a:r>
            <a:rPr lang="en-US" sz="1100" kern="1200" dirty="0">
              <a:latin typeface="Aptos Display" panose="020F0302020204030204"/>
            </a:rPr>
            <a:t>Analyse</a:t>
          </a:r>
          <a:r>
            <a:rPr lang="en-US" sz="1100" kern="1200" dirty="0"/>
            <a:t> email threads and suggest meeting titles and agendas</a:t>
          </a:r>
        </a:p>
      </dsp:txBody>
      <dsp:txXfrm>
        <a:off x="1591978" y="2751629"/>
        <a:ext cx="4775934" cy="902082"/>
      </dsp:txXfrm>
    </dsp:sp>
    <dsp:sp modelId="{863EE902-CFCC-48B4-8B34-B1B26EC5D809}">
      <dsp:nvSpPr>
        <dsp:cNvPr id="0" name=""/>
        <dsp:cNvSpPr/>
      </dsp:nvSpPr>
      <dsp:spPr>
        <a:xfrm rot="10800000">
          <a:off x="0" y="1377345"/>
          <a:ext cx="1591978" cy="1387819"/>
        </a:xfrm>
        <a:prstGeom prst="upArrowCallout">
          <a:avLst>
            <a:gd name="adj1" fmla="val 5000"/>
            <a:gd name="adj2" fmla="val 10000"/>
            <a:gd name="adj3" fmla="val 15000"/>
            <a:gd name="adj4" fmla="val 64977"/>
          </a:avLst>
        </a:prstGeom>
        <a:solidFill>
          <a:schemeClr val="accent5">
            <a:hueOff val="-9114112"/>
            <a:satOff val="-620"/>
            <a:lumOff val="1471"/>
            <a:alphaOff val="0"/>
          </a:schemeClr>
        </a:solidFill>
        <a:ln w="19050" cap="flat" cmpd="sng" algn="ctr">
          <a:solidFill>
            <a:schemeClr val="accent5">
              <a:hueOff val="-9114112"/>
              <a:satOff val="-620"/>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13792" rIns="113221"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Review content / improve</a:t>
          </a:r>
          <a:endParaRPr lang="en-US" sz="1600" kern="1200" dirty="0"/>
        </a:p>
      </dsp:txBody>
      <dsp:txXfrm rot="-10800000">
        <a:off x="0" y="1377345"/>
        <a:ext cx="1591978" cy="902082"/>
      </dsp:txXfrm>
    </dsp:sp>
    <dsp:sp modelId="{25388947-DCEF-4783-88E0-B5BF3741F133}">
      <dsp:nvSpPr>
        <dsp:cNvPr id="0" name=""/>
        <dsp:cNvSpPr/>
      </dsp:nvSpPr>
      <dsp:spPr>
        <a:xfrm>
          <a:off x="1591978" y="1377345"/>
          <a:ext cx="4775934" cy="902082"/>
        </a:xfrm>
        <a:prstGeom prst="rect">
          <a:avLst/>
        </a:prstGeom>
        <a:solidFill>
          <a:schemeClr val="accent5">
            <a:tint val="40000"/>
            <a:alpha val="90000"/>
            <a:hueOff val="-8958499"/>
            <a:satOff val="2000"/>
            <a:lumOff val="301"/>
            <a:alphaOff val="0"/>
          </a:schemeClr>
        </a:solidFill>
        <a:ln w="19050" cap="flat" cmpd="sng" algn="ctr">
          <a:solidFill>
            <a:schemeClr val="accent5">
              <a:tint val="40000"/>
              <a:alpha val="90000"/>
              <a:hueOff val="-8958499"/>
              <a:satOff val="2000"/>
              <a:lumOff val="3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39700" rIns="96879" bIns="139700" numCol="1" spcCol="1270" anchor="ctr" anchorCtr="0">
          <a:noAutofit/>
        </a:bodyPr>
        <a:lstStyle/>
        <a:p>
          <a:pPr marL="0" lvl="0" indent="0" algn="l" defTabSz="488950">
            <a:lnSpc>
              <a:spcPct val="90000"/>
            </a:lnSpc>
            <a:spcBef>
              <a:spcPct val="0"/>
            </a:spcBef>
            <a:spcAft>
              <a:spcPct val="35000"/>
            </a:spcAft>
            <a:buNone/>
          </a:pPr>
          <a:r>
            <a:rPr lang="en-US" sz="1100" kern="1200" dirty="0"/>
            <a:t>Copy and paste the text </a:t>
          </a:r>
        </a:p>
        <a:p>
          <a:pPr marL="0" lvl="0" indent="0" algn="l" defTabSz="488950">
            <a:lnSpc>
              <a:spcPct val="90000"/>
            </a:lnSpc>
            <a:spcBef>
              <a:spcPct val="0"/>
            </a:spcBef>
            <a:spcAft>
              <a:spcPct val="35000"/>
            </a:spcAft>
            <a:buNone/>
          </a:pPr>
          <a:r>
            <a:rPr lang="en-US" sz="1100" kern="1200" dirty="0"/>
            <a:t>In prompt type review text or expand</a:t>
          </a:r>
        </a:p>
      </dsp:txBody>
      <dsp:txXfrm>
        <a:off x="1591978" y="1377345"/>
        <a:ext cx="4775934" cy="902082"/>
      </dsp:txXfrm>
    </dsp:sp>
    <dsp:sp modelId="{FA47567C-B0B1-49FD-8564-4D247C173276}">
      <dsp:nvSpPr>
        <dsp:cNvPr id="0" name=""/>
        <dsp:cNvSpPr/>
      </dsp:nvSpPr>
      <dsp:spPr>
        <a:xfrm rot="10800000">
          <a:off x="0" y="3062"/>
          <a:ext cx="1591978" cy="1387819"/>
        </a:xfrm>
        <a:prstGeom prst="upArrowCallout">
          <a:avLst>
            <a:gd name="adj1" fmla="val 5000"/>
            <a:gd name="adj2" fmla="val 10000"/>
            <a:gd name="adj3" fmla="val 15000"/>
            <a:gd name="adj4" fmla="val 64977"/>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13792" rIns="113221"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err="1"/>
            <a:t>Summerise</a:t>
          </a:r>
          <a:r>
            <a:rPr lang="en-US" sz="1600" b="1" kern="1200" dirty="0"/>
            <a:t> a PDF document</a:t>
          </a:r>
          <a:endParaRPr lang="en-US" sz="1600" kern="1200" dirty="0"/>
        </a:p>
      </dsp:txBody>
      <dsp:txXfrm rot="-10800000">
        <a:off x="0" y="3062"/>
        <a:ext cx="1591978" cy="902082"/>
      </dsp:txXfrm>
    </dsp:sp>
    <dsp:sp modelId="{BA4CB2A8-A90E-4CDD-816C-3C730AF85557}">
      <dsp:nvSpPr>
        <dsp:cNvPr id="0" name=""/>
        <dsp:cNvSpPr/>
      </dsp:nvSpPr>
      <dsp:spPr>
        <a:xfrm>
          <a:off x="1591978" y="3062"/>
          <a:ext cx="4775934" cy="902082"/>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39700" rIns="96879" bIns="139700" numCol="1" spcCol="1270" anchor="ctr" anchorCtr="0">
          <a:noAutofit/>
        </a:bodyPr>
        <a:lstStyle/>
        <a:p>
          <a:pPr marL="0" lvl="0" indent="0" algn="l" defTabSz="488950">
            <a:lnSpc>
              <a:spcPct val="90000"/>
            </a:lnSpc>
            <a:spcBef>
              <a:spcPct val="0"/>
            </a:spcBef>
            <a:spcAft>
              <a:spcPct val="35000"/>
            </a:spcAft>
            <a:buNone/>
          </a:pPr>
          <a:r>
            <a:rPr lang="en-US" sz="1100" kern="1200" dirty="0"/>
            <a:t>Visit - </a:t>
          </a:r>
          <a:r>
            <a:rPr lang="en-US" sz="1100" kern="1200" dirty="0">
              <a:hlinkClick xmlns:r="http://schemas.openxmlformats.org/officeDocument/2006/relationships" r:id="rId1"/>
            </a:rPr>
            <a:t>https://copilot.microsoft.com/</a:t>
          </a:r>
          <a:endParaRPr lang="en-US" sz="1100" kern="1200" dirty="0"/>
        </a:p>
        <a:p>
          <a:pPr marL="0" lvl="0" indent="0" algn="l" defTabSz="488950">
            <a:lnSpc>
              <a:spcPct val="90000"/>
            </a:lnSpc>
            <a:spcBef>
              <a:spcPct val="0"/>
            </a:spcBef>
            <a:spcAft>
              <a:spcPct val="35000"/>
            </a:spcAft>
            <a:buNone/>
          </a:pPr>
          <a:r>
            <a:rPr lang="en-US" sz="1100" kern="1200" dirty="0"/>
            <a:t>Add PDF or Word document </a:t>
          </a:r>
        </a:p>
        <a:p>
          <a:pPr marL="0" lvl="0" indent="0" algn="l" defTabSz="488950">
            <a:lnSpc>
              <a:spcPct val="90000"/>
            </a:lnSpc>
            <a:spcBef>
              <a:spcPct val="0"/>
            </a:spcBef>
            <a:spcAft>
              <a:spcPct val="35000"/>
            </a:spcAft>
            <a:buNone/>
          </a:pPr>
          <a:r>
            <a:rPr lang="en-US" sz="1100" kern="1200" dirty="0"/>
            <a:t>In prompt – Type </a:t>
          </a:r>
          <a:r>
            <a:rPr lang="en-US" sz="1100" kern="1200" dirty="0" err="1"/>
            <a:t>summerise</a:t>
          </a:r>
          <a:r>
            <a:rPr lang="en-US" sz="1100" kern="1200" dirty="0"/>
            <a:t> this document </a:t>
          </a:r>
        </a:p>
      </dsp:txBody>
      <dsp:txXfrm>
        <a:off x="1591978" y="3062"/>
        <a:ext cx="4775934" cy="9020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C67D-C426-4396-8438-8B8D15B784E8}" type="datetimeFigureOut">
              <a:rPr lang="en-GB" smtClean="0"/>
              <a:t>31/07/2025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0B8FB-044E-421A-B4DE-444BD34ED9C2}" type="slidenum">
              <a:rPr lang="en-GB" smtClean="0"/>
              <a:t>‹#›</a:t>
            </a:fld>
            <a:endParaRPr lang="en-GB"/>
          </a:p>
        </p:txBody>
      </p:sp>
    </p:spTree>
    <p:extLst>
      <p:ext uri="{BB962C8B-B14F-4D97-AF65-F5344CB8AC3E}">
        <p14:creationId xmlns:p14="http://schemas.microsoft.com/office/powerpoint/2010/main" val="416488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037B-B078-47BD-BCF9-30F562082490}"/>
              </a:ext>
            </a:extLst>
          </p:cNvPr>
          <p:cNvSpPr>
            <a:spLocks noGrp="1"/>
          </p:cNvSpPr>
          <p:nvPr>
            <p:ph type="ctrTitle"/>
          </p:nvPr>
        </p:nvSpPr>
        <p:spPr>
          <a:xfrm>
            <a:off x="519404" y="1122363"/>
            <a:ext cx="11218506" cy="2387600"/>
          </a:xfrm>
        </p:spPr>
        <p:txBody>
          <a:bodyPr anchor="b"/>
          <a:lstStyle>
            <a:lvl1pPr algn="l">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95D8DB-5373-479D-BA90-C1D8DD22A49D}"/>
              </a:ext>
            </a:extLst>
          </p:cNvPr>
          <p:cNvSpPr>
            <a:spLocks noGrp="1"/>
          </p:cNvSpPr>
          <p:nvPr>
            <p:ph type="subTitle" idx="1"/>
          </p:nvPr>
        </p:nvSpPr>
        <p:spPr>
          <a:xfrm>
            <a:off x="519404" y="3602038"/>
            <a:ext cx="11218506"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A27336-9087-441F-B80D-2A9F054F63E5}"/>
              </a:ext>
            </a:extLst>
          </p:cNvPr>
          <p:cNvSpPr>
            <a:spLocks noGrp="1"/>
          </p:cNvSpPr>
          <p:nvPr>
            <p:ph type="dt" sz="half" idx="10"/>
          </p:nvPr>
        </p:nvSpPr>
        <p:spPr/>
        <p:txBody>
          <a:bodyPr/>
          <a:lstStyle>
            <a:lvl1pPr>
              <a:defRPr sz="1100"/>
            </a:lvl1pPr>
          </a:lstStyle>
          <a:p>
            <a:fld id="{3DA628DE-CDFC-48F7-8DA3-3C82BAF5FD74}" type="datetime1">
              <a:rPr lang="en-GB" smtClean="0"/>
              <a:t>31/07/2025</a:t>
            </a:fld>
            <a:endParaRPr lang="en-GB"/>
          </a:p>
        </p:txBody>
      </p:sp>
      <p:sp>
        <p:nvSpPr>
          <p:cNvPr id="5" name="Footer Placeholder 4">
            <a:extLst>
              <a:ext uri="{FF2B5EF4-FFF2-40B4-BE49-F238E27FC236}">
                <a16:creationId xmlns:a16="http://schemas.microsoft.com/office/drawing/2014/main" id="{AD6101E8-FCB8-447D-B9EB-4F82AD313D44}"/>
              </a:ext>
            </a:extLst>
          </p:cNvPr>
          <p:cNvSpPr>
            <a:spLocks noGrp="1"/>
          </p:cNvSpPr>
          <p:nvPr>
            <p:ph type="ftr" sz="quarter" idx="11"/>
          </p:nvPr>
        </p:nvSpPr>
        <p:spPr/>
        <p:txBody>
          <a:bodyPr/>
          <a:lstStyle>
            <a:lvl1pPr>
              <a:defRPr sz="1100"/>
            </a:lvl1pPr>
          </a:lstStyle>
          <a:p>
            <a:endParaRPr lang="en-GB" sz="1100"/>
          </a:p>
        </p:txBody>
      </p:sp>
      <p:sp>
        <p:nvSpPr>
          <p:cNvPr id="6" name="Slide Number Placeholder 5">
            <a:extLst>
              <a:ext uri="{FF2B5EF4-FFF2-40B4-BE49-F238E27FC236}">
                <a16:creationId xmlns:a16="http://schemas.microsoft.com/office/drawing/2014/main" id="{5E716275-AB6B-4235-BA20-D396D4D8D5A0}"/>
              </a:ext>
            </a:extLst>
          </p:cNvPr>
          <p:cNvSpPr>
            <a:spLocks noGrp="1"/>
          </p:cNvSpPr>
          <p:nvPr>
            <p:ph type="sldNum" sz="quarter" idx="12"/>
          </p:nvPr>
        </p:nvSpPr>
        <p:spPr/>
        <p:txBody>
          <a:bodyPr/>
          <a:lstStyle>
            <a:lvl1pPr>
              <a:defRPr sz="1100"/>
            </a:lvl1pPr>
          </a:lstStyle>
          <a:p>
            <a:fld id="{90B30DD5-1EF8-48BF-BC70-8C78D8C5415C}" type="slidenum">
              <a:rPr lang="en-GB" smtClean="0"/>
              <a:pPr/>
              <a:t>‹#›</a:t>
            </a:fld>
            <a:endParaRPr lang="en-GB" sz="1100"/>
          </a:p>
        </p:txBody>
      </p:sp>
    </p:spTree>
    <p:extLst>
      <p:ext uri="{BB962C8B-B14F-4D97-AF65-F5344CB8AC3E}">
        <p14:creationId xmlns:p14="http://schemas.microsoft.com/office/powerpoint/2010/main" val="158701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7B27-1EE3-432C-A8FA-02266C2CE3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7F0FDB-0157-41D5-BCB4-7D9EEE601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52C096-ABA2-4F00-A06A-1BCEEFBF1A71}"/>
              </a:ext>
            </a:extLst>
          </p:cNvPr>
          <p:cNvSpPr>
            <a:spLocks noGrp="1"/>
          </p:cNvSpPr>
          <p:nvPr>
            <p:ph type="dt" sz="half" idx="10"/>
          </p:nvPr>
        </p:nvSpPr>
        <p:spPr/>
        <p:txBody>
          <a:bodyPr/>
          <a:lstStyle/>
          <a:p>
            <a:fld id="{8FD40EC7-1C7A-49C7-BEC9-5F8310C677C0}" type="datetime1">
              <a:rPr lang="en-GB" smtClean="0"/>
              <a:t>31/07/2025</a:t>
            </a:fld>
            <a:endParaRPr lang="en-GB"/>
          </a:p>
        </p:txBody>
      </p:sp>
      <p:sp>
        <p:nvSpPr>
          <p:cNvPr id="5" name="Footer Placeholder 4">
            <a:extLst>
              <a:ext uri="{FF2B5EF4-FFF2-40B4-BE49-F238E27FC236}">
                <a16:creationId xmlns:a16="http://schemas.microsoft.com/office/drawing/2014/main" id="{24DA78D7-A270-4BBE-8041-ED9845A4A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59CCC4-C7AC-4854-ACF2-2E83EA5636F4}"/>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264401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1F256-3F90-497C-867D-266E7EA10146}"/>
              </a:ext>
            </a:extLst>
          </p:cNvPr>
          <p:cNvSpPr>
            <a:spLocks noGrp="1"/>
          </p:cNvSpPr>
          <p:nvPr>
            <p:ph type="title" orient="vert"/>
          </p:nvPr>
        </p:nvSpPr>
        <p:spPr>
          <a:xfrm>
            <a:off x="8724900" y="365125"/>
            <a:ext cx="2947696"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EDD1DB-2A83-4339-9794-D38B937ED1C6}"/>
              </a:ext>
            </a:extLst>
          </p:cNvPr>
          <p:cNvSpPr>
            <a:spLocks noGrp="1"/>
          </p:cNvSpPr>
          <p:nvPr>
            <p:ph type="body" orient="vert" idx="1"/>
          </p:nvPr>
        </p:nvSpPr>
        <p:spPr>
          <a:xfrm>
            <a:off x="519404" y="365125"/>
            <a:ext cx="80530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4B83AF-C09C-4180-B903-90437BBFA84E}"/>
              </a:ext>
            </a:extLst>
          </p:cNvPr>
          <p:cNvSpPr>
            <a:spLocks noGrp="1"/>
          </p:cNvSpPr>
          <p:nvPr>
            <p:ph type="dt" sz="half" idx="10"/>
          </p:nvPr>
        </p:nvSpPr>
        <p:spPr/>
        <p:txBody>
          <a:bodyPr/>
          <a:lstStyle/>
          <a:p>
            <a:fld id="{07FEB4CD-580F-48F3-ADEA-C134B850F88D}" type="datetime1">
              <a:rPr lang="en-GB" smtClean="0"/>
              <a:t>31/07/2025</a:t>
            </a:fld>
            <a:endParaRPr lang="en-GB"/>
          </a:p>
        </p:txBody>
      </p:sp>
      <p:sp>
        <p:nvSpPr>
          <p:cNvPr id="5" name="Footer Placeholder 4">
            <a:extLst>
              <a:ext uri="{FF2B5EF4-FFF2-40B4-BE49-F238E27FC236}">
                <a16:creationId xmlns:a16="http://schemas.microsoft.com/office/drawing/2014/main" id="{64AA15AD-5240-43CA-AB1C-EBCB6849C2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A4C7DD-8710-4E2D-B5AF-29AC7A0946F8}"/>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71479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240C-E0BC-2FC8-4BF5-53E88F028D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EEE2D8-A245-038F-8A84-15096006F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3F3A0D-A8D6-2AE3-E30D-4DFF54F9F23B}"/>
              </a:ext>
            </a:extLst>
          </p:cNvPr>
          <p:cNvSpPr>
            <a:spLocks noGrp="1"/>
          </p:cNvSpPr>
          <p:nvPr>
            <p:ph type="dt" sz="half" idx="10"/>
          </p:nvPr>
        </p:nvSpPr>
        <p:spPr/>
        <p:txBody>
          <a:bodyPr/>
          <a:lstStyle/>
          <a:p>
            <a:fld id="{DD97E5C5-9C94-43A1-BA0A-EFB23F3641BB}" type="datetimeFigureOut">
              <a:rPr lang="en-GB" smtClean="0"/>
              <a:t>31/07/2025</a:t>
            </a:fld>
            <a:endParaRPr lang="en-GB"/>
          </a:p>
        </p:txBody>
      </p:sp>
      <p:sp>
        <p:nvSpPr>
          <p:cNvPr id="5" name="Footer Placeholder 4">
            <a:extLst>
              <a:ext uri="{FF2B5EF4-FFF2-40B4-BE49-F238E27FC236}">
                <a16:creationId xmlns:a16="http://schemas.microsoft.com/office/drawing/2014/main" id="{60CFE19A-2BD4-64A6-311A-7B8FFF22A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4E7F98-6A54-B898-E2FA-BAA3CBA490E9}"/>
              </a:ext>
            </a:extLst>
          </p:cNvPr>
          <p:cNvSpPr>
            <a:spLocks noGrp="1"/>
          </p:cNvSpPr>
          <p:nvPr>
            <p:ph type="sldNum" sz="quarter" idx="12"/>
          </p:nvPr>
        </p:nvSpPr>
        <p:spPr/>
        <p:txBody>
          <a:bodyPr/>
          <a:lstStyle/>
          <a:p>
            <a:fld id="{1A74E899-4653-4FF3-8DE0-88217E30C521}" type="slidenum">
              <a:rPr lang="en-GB" smtClean="0"/>
              <a:t>‹#›</a:t>
            </a:fld>
            <a:endParaRPr lang="en-GB"/>
          </a:p>
        </p:txBody>
      </p:sp>
    </p:spTree>
    <p:extLst>
      <p:ext uri="{BB962C8B-B14F-4D97-AF65-F5344CB8AC3E}">
        <p14:creationId xmlns:p14="http://schemas.microsoft.com/office/powerpoint/2010/main" val="287847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5B74-31B3-5D94-9F4B-D291361A0A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5F9502-1D35-0852-F789-CE33364CC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4CC7A1-63BC-EC18-41D3-A7B452C1F457}"/>
              </a:ext>
            </a:extLst>
          </p:cNvPr>
          <p:cNvSpPr>
            <a:spLocks noGrp="1"/>
          </p:cNvSpPr>
          <p:nvPr>
            <p:ph type="dt" sz="half" idx="10"/>
          </p:nvPr>
        </p:nvSpPr>
        <p:spPr/>
        <p:txBody>
          <a:bodyPr/>
          <a:lstStyle/>
          <a:p>
            <a:fld id="{DD97E5C5-9C94-43A1-BA0A-EFB23F3641BB}" type="datetimeFigureOut">
              <a:rPr lang="en-GB" smtClean="0"/>
              <a:t>31/07/2025</a:t>
            </a:fld>
            <a:endParaRPr lang="en-GB"/>
          </a:p>
        </p:txBody>
      </p:sp>
      <p:sp>
        <p:nvSpPr>
          <p:cNvPr id="5" name="Footer Placeholder 4">
            <a:extLst>
              <a:ext uri="{FF2B5EF4-FFF2-40B4-BE49-F238E27FC236}">
                <a16:creationId xmlns:a16="http://schemas.microsoft.com/office/drawing/2014/main" id="{F25FF0BE-0E72-94AE-D550-ECDA489102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12347A-751F-5AE0-779F-EE4494690935}"/>
              </a:ext>
            </a:extLst>
          </p:cNvPr>
          <p:cNvSpPr>
            <a:spLocks noGrp="1"/>
          </p:cNvSpPr>
          <p:nvPr>
            <p:ph type="sldNum" sz="quarter" idx="12"/>
          </p:nvPr>
        </p:nvSpPr>
        <p:spPr/>
        <p:txBody>
          <a:bodyPr/>
          <a:lstStyle/>
          <a:p>
            <a:fld id="{1A74E899-4653-4FF3-8DE0-88217E30C521}" type="slidenum">
              <a:rPr lang="en-GB" smtClean="0"/>
              <a:t>‹#›</a:t>
            </a:fld>
            <a:endParaRPr lang="en-GB"/>
          </a:p>
        </p:txBody>
      </p:sp>
    </p:spTree>
    <p:extLst>
      <p:ext uri="{BB962C8B-B14F-4D97-AF65-F5344CB8AC3E}">
        <p14:creationId xmlns:p14="http://schemas.microsoft.com/office/powerpoint/2010/main" val="757780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2B19-7F6A-B9A4-2F88-2B9E605B59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FF5B8D-2E03-5BD0-7A65-587B294092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54789E-53D1-2AD2-C05E-329003068584}"/>
              </a:ext>
            </a:extLst>
          </p:cNvPr>
          <p:cNvSpPr>
            <a:spLocks noGrp="1"/>
          </p:cNvSpPr>
          <p:nvPr>
            <p:ph type="dt" sz="half" idx="10"/>
          </p:nvPr>
        </p:nvSpPr>
        <p:spPr/>
        <p:txBody>
          <a:bodyPr/>
          <a:lstStyle/>
          <a:p>
            <a:fld id="{DD97E5C5-9C94-43A1-BA0A-EFB23F3641BB}" type="datetimeFigureOut">
              <a:rPr lang="en-GB" smtClean="0"/>
              <a:t>31/07/2025</a:t>
            </a:fld>
            <a:endParaRPr lang="en-GB"/>
          </a:p>
        </p:txBody>
      </p:sp>
      <p:sp>
        <p:nvSpPr>
          <p:cNvPr id="5" name="Footer Placeholder 4">
            <a:extLst>
              <a:ext uri="{FF2B5EF4-FFF2-40B4-BE49-F238E27FC236}">
                <a16:creationId xmlns:a16="http://schemas.microsoft.com/office/drawing/2014/main" id="{65E6462D-952C-B85B-D40D-F2762F078F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EE7DD-CFD9-C481-E470-DFC75A27D043}"/>
              </a:ext>
            </a:extLst>
          </p:cNvPr>
          <p:cNvSpPr>
            <a:spLocks noGrp="1"/>
          </p:cNvSpPr>
          <p:nvPr>
            <p:ph type="sldNum" sz="quarter" idx="12"/>
          </p:nvPr>
        </p:nvSpPr>
        <p:spPr/>
        <p:txBody>
          <a:bodyPr/>
          <a:lstStyle/>
          <a:p>
            <a:fld id="{1A74E899-4653-4FF3-8DE0-88217E30C521}" type="slidenum">
              <a:rPr lang="en-GB" smtClean="0"/>
              <a:t>‹#›</a:t>
            </a:fld>
            <a:endParaRPr lang="en-GB"/>
          </a:p>
        </p:txBody>
      </p:sp>
    </p:spTree>
    <p:extLst>
      <p:ext uri="{BB962C8B-B14F-4D97-AF65-F5344CB8AC3E}">
        <p14:creationId xmlns:p14="http://schemas.microsoft.com/office/powerpoint/2010/main" val="957401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E48C-1833-BB70-68AD-3EA5C5CE2D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BDAF0B-E4B6-AA35-19F2-E0B2E980EB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DC8B35-9AAD-0F3B-C2EC-E9B09E374E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312362-F591-0831-494A-10FE05A5D861}"/>
              </a:ext>
            </a:extLst>
          </p:cNvPr>
          <p:cNvSpPr>
            <a:spLocks noGrp="1"/>
          </p:cNvSpPr>
          <p:nvPr>
            <p:ph type="dt" sz="half" idx="10"/>
          </p:nvPr>
        </p:nvSpPr>
        <p:spPr/>
        <p:txBody>
          <a:bodyPr/>
          <a:lstStyle/>
          <a:p>
            <a:fld id="{DD97E5C5-9C94-43A1-BA0A-EFB23F3641BB}" type="datetimeFigureOut">
              <a:rPr lang="en-GB" smtClean="0"/>
              <a:t>31/07/2025</a:t>
            </a:fld>
            <a:endParaRPr lang="en-GB"/>
          </a:p>
        </p:txBody>
      </p:sp>
      <p:sp>
        <p:nvSpPr>
          <p:cNvPr id="6" name="Footer Placeholder 5">
            <a:extLst>
              <a:ext uri="{FF2B5EF4-FFF2-40B4-BE49-F238E27FC236}">
                <a16:creationId xmlns:a16="http://schemas.microsoft.com/office/drawing/2014/main" id="{9EFF021A-C1A3-6C7F-BFD2-E9F13A90A2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C2D441-D02E-D848-ED4E-F4B31B222B37}"/>
              </a:ext>
            </a:extLst>
          </p:cNvPr>
          <p:cNvSpPr>
            <a:spLocks noGrp="1"/>
          </p:cNvSpPr>
          <p:nvPr>
            <p:ph type="sldNum" sz="quarter" idx="12"/>
          </p:nvPr>
        </p:nvSpPr>
        <p:spPr/>
        <p:txBody>
          <a:bodyPr/>
          <a:lstStyle/>
          <a:p>
            <a:fld id="{1A74E899-4653-4FF3-8DE0-88217E30C521}" type="slidenum">
              <a:rPr lang="en-GB" smtClean="0"/>
              <a:t>‹#›</a:t>
            </a:fld>
            <a:endParaRPr lang="en-GB"/>
          </a:p>
        </p:txBody>
      </p:sp>
    </p:spTree>
    <p:extLst>
      <p:ext uri="{BB962C8B-B14F-4D97-AF65-F5344CB8AC3E}">
        <p14:creationId xmlns:p14="http://schemas.microsoft.com/office/powerpoint/2010/main" val="3585402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5E7C9-EFBB-1EB2-BF5D-79C85383FE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A1456D-7A24-AE58-70C9-7009C8E715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D64F46-4AF0-80D4-7085-1C283E4A65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D4E90B-8F89-90E4-A12B-FDBE9DA3C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97A09D-BA37-F4C2-3670-20E9389085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B8F80E-17C9-4B85-E78D-816B2AE63025}"/>
              </a:ext>
            </a:extLst>
          </p:cNvPr>
          <p:cNvSpPr>
            <a:spLocks noGrp="1"/>
          </p:cNvSpPr>
          <p:nvPr>
            <p:ph type="dt" sz="half" idx="10"/>
          </p:nvPr>
        </p:nvSpPr>
        <p:spPr/>
        <p:txBody>
          <a:bodyPr/>
          <a:lstStyle/>
          <a:p>
            <a:fld id="{DD97E5C5-9C94-43A1-BA0A-EFB23F3641BB}" type="datetimeFigureOut">
              <a:rPr lang="en-GB" smtClean="0"/>
              <a:t>31/07/2025</a:t>
            </a:fld>
            <a:endParaRPr lang="en-GB"/>
          </a:p>
        </p:txBody>
      </p:sp>
      <p:sp>
        <p:nvSpPr>
          <p:cNvPr id="8" name="Footer Placeholder 7">
            <a:extLst>
              <a:ext uri="{FF2B5EF4-FFF2-40B4-BE49-F238E27FC236}">
                <a16:creationId xmlns:a16="http://schemas.microsoft.com/office/drawing/2014/main" id="{B61EFD7F-18E6-070B-9905-6290791343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2FD6F9-46DE-BF59-33C0-EA3E36EFF520}"/>
              </a:ext>
            </a:extLst>
          </p:cNvPr>
          <p:cNvSpPr>
            <a:spLocks noGrp="1"/>
          </p:cNvSpPr>
          <p:nvPr>
            <p:ph type="sldNum" sz="quarter" idx="12"/>
          </p:nvPr>
        </p:nvSpPr>
        <p:spPr/>
        <p:txBody>
          <a:bodyPr/>
          <a:lstStyle/>
          <a:p>
            <a:fld id="{1A74E899-4653-4FF3-8DE0-88217E30C521}" type="slidenum">
              <a:rPr lang="en-GB" smtClean="0"/>
              <a:t>‹#›</a:t>
            </a:fld>
            <a:endParaRPr lang="en-GB"/>
          </a:p>
        </p:txBody>
      </p:sp>
    </p:spTree>
    <p:extLst>
      <p:ext uri="{BB962C8B-B14F-4D97-AF65-F5344CB8AC3E}">
        <p14:creationId xmlns:p14="http://schemas.microsoft.com/office/powerpoint/2010/main" val="2509324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A081-8258-24BC-2682-B25AC77783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97A142-4A17-FBD1-C912-0ABEC5A88675}"/>
              </a:ext>
            </a:extLst>
          </p:cNvPr>
          <p:cNvSpPr>
            <a:spLocks noGrp="1"/>
          </p:cNvSpPr>
          <p:nvPr>
            <p:ph type="dt" sz="half" idx="10"/>
          </p:nvPr>
        </p:nvSpPr>
        <p:spPr/>
        <p:txBody>
          <a:bodyPr/>
          <a:lstStyle/>
          <a:p>
            <a:fld id="{DD97E5C5-9C94-43A1-BA0A-EFB23F3641BB}" type="datetimeFigureOut">
              <a:rPr lang="en-GB" smtClean="0"/>
              <a:t>31/07/2025</a:t>
            </a:fld>
            <a:endParaRPr lang="en-GB"/>
          </a:p>
        </p:txBody>
      </p:sp>
      <p:sp>
        <p:nvSpPr>
          <p:cNvPr id="4" name="Footer Placeholder 3">
            <a:extLst>
              <a:ext uri="{FF2B5EF4-FFF2-40B4-BE49-F238E27FC236}">
                <a16:creationId xmlns:a16="http://schemas.microsoft.com/office/drawing/2014/main" id="{E075C7E2-5DF7-CC9B-B2D0-309A8F6151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487A60-F829-3ABF-7530-1244BEA365D6}"/>
              </a:ext>
            </a:extLst>
          </p:cNvPr>
          <p:cNvSpPr>
            <a:spLocks noGrp="1"/>
          </p:cNvSpPr>
          <p:nvPr>
            <p:ph type="sldNum" sz="quarter" idx="12"/>
          </p:nvPr>
        </p:nvSpPr>
        <p:spPr/>
        <p:txBody>
          <a:bodyPr/>
          <a:lstStyle/>
          <a:p>
            <a:fld id="{1A74E899-4653-4FF3-8DE0-88217E30C521}" type="slidenum">
              <a:rPr lang="en-GB" smtClean="0"/>
              <a:t>‹#›</a:t>
            </a:fld>
            <a:endParaRPr lang="en-GB"/>
          </a:p>
        </p:txBody>
      </p:sp>
    </p:spTree>
    <p:extLst>
      <p:ext uri="{BB962C8B-B14F-4D97-AF65-F5344CB8AC3E}">
        <p14:creationId xmlns:p14="http://schemas.microsoft.com/office/powerpoint/2010/main" val="4130259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B0D464-EF5D-EB7B-1D50-FFC28C9C74DE}"/>
              </a:ext>
            </a:extLst>
          </p:cNvPr>
          <p:cNvSpPr>
            <a:spLocks noGrp="1"/>
          </p:cNvSpPr>
          <p:nvPr>
            <p:ph type="dt" sz="half" idx="10"/>
          </p:nvPr>
        </p:nvSpPr>
        <p:spPr/>
        <p:txBody>
          <a:bodyPr/>
          <a:lstStyle/>
          <a:p>
            <a:fld id="{DD97E5C5-9C94-43A1-BA0A-EFB23F3641BB}" type="datetimeFigureOut">
              <a:rPr lang="en-GB" smtClean="0"/>
              <a:t>31/07/2025</a:t>
            </a:fld>
            <a:endParaRPr lang="en-GB"/>
          </a:p>
        </p:txBody>
      </p:sp>
      <p:sp>
        <p:nvSpPr>
          <p:cNvPr id="3" name="Footer Placeholder 2">
            <a:extLst>
              <a:ext uri="{FF2B5EF4-FFF2-40B4-BE49-F238E27FC236}">
                <a16:creationId xmlns:a16="http://schemas.microsoft.com/office/drawing/2014/main" id="{C80EE30F-C7B5-4AD8-DEFB-9D69C95FC27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F8E048-3B6F-30BF-F335-305F2524C87B}"/>
              </a:ext>
            </a:extLst>
          </p:cNvPr>
          <p:cNvSpPr>
            <a:spLocks noGrp="1"/>
          </p:cNvSpPr>
          <p:nvPr>
            <p:ph type="sldNum" sz="quarter" idx="12"/>
          </p:nvPr>
        </p:nvSpPr>
        <p:spPr/>
        <p:txBody>
          <a:bodyPr/>
          <a:lstStyle/>
          <a:p>
            <a:fld id="{1A74E899-4653-4FF3-8DE0-88217E30C521}" type="slidenum">
              <a:rPr lang="en-GB" smtClean="0"/>
              <a:t>‹#›</a:t>
            </a:fld>
            <a:endParaRPr lang="en-GB"/>
          </a:p>
        </p:txBody>
      </p:sp>
    </p:spTree>
    <p:extLst>
      <p:ext uri="{BB962C8B-B14F-4D97-AF65-F5344CB8AC3E}">
        <p14:creationId xmlns:p14="http://schemas.microsoft.com/office/powerpoint/2010/main" val="3674398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FF3A-6D22-B0D8-D1AC-03D2DF761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85BB8B-12C5-5218-0FBD-7EE520CAA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B6D162-4736-13F6-6F46-43518B29B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54913D-0CCE-17A8-280E-5BCC5D0E7E0C}"/>
              </a:ext>
            </a:extLst>
          </p:cNvPr>
          <p:cNvSpPr>
            <a:spLocks noGrp="1"/>
          </p:cNvSpPr>
          <p:nvPr>
            <p:ph type="dt" sz="half" idx="10"/>
          </p:nvPr>
        </p:nvSpPr>
        <p:spPr/>
        <p:txBody>
          <a:bodyPr/>
          <a:lstStyle/>
          <a:p>
            <a:fld id="{DD97E5C5-9C94-43A1-BA0A-EFB23F3641BB}" type="datetimeFigureOut">
              <a:rPr lang="en-GB" smtClean="0"/>
              <a:t>31/07/2025</a:t>
            </a:fld>
            <a:endParaRPr lang="en-GB"/>
          </a:p>
        </p:txBody>
      </p:sp>
      <p:sp>
        <p:nvSpPr>
          <p:cNvPr id="6" name="Footer Placeholder 5">
            <a:extLst>
              <a:ext uri="{FF2B5EF4-FFF2-40B4-BE49-F238E27FC236}">
                <a16:creationId xmlns:a16="http://schemas.microsoft.com/office/drawing/2014/main" id="{1976D1BE-0A30-D171-F936-2A66D54A55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E39F02-6F32-F02E-E3E9-5B7FDB58E815}"/>
              </a:ext>
            </a:extLst>
          </p:cNvPr>
          <p:cNvSpPr>
            <a:spLocks noGrp="1"/>
          </p:cNvSpPr>
          <p:nvPr>
            <p:ph type="sldNum" sz="quarter" idx="12"/>
          </p:nvPr>
        </p:nvSpPr>
        <p:spPr/>
        <p:txBody>
          <a:bodyPr/>
          <a:lstStyle/>
          <a:p>
            <a:fld id="{1A74E899-4653-4FF3-8DE0-88217E30C521}" type="slidenum">
              <a:rPr lang="en-GB" smtClean="0"/>
              <a:t>‹#›</a:t>
            </a:fld>
            <a:endParaRPr lang="en-GB"/>
          </a:p>
        </p:txBody>
      </p:sp>
    </p:spTree>
    <p:extLst>
      <p:ext uri="{BB962C8B-B14F-4D97-AF65-F5344CB8AC3E}">
        <p14:creationId xmlns:p14="http://schemas.microsoft.com/office/powerpoint/2010/main" val="415773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82DD-A79A-4450-B600-EA741951B8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6F834D-486C-4CDF-8759-B78FC26675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6D35EC-1786-4DDA-8A83-C7B393C49202}"/>
              </a:ext>
            </a:extLst>
          </p:cNvPr>
          <p:cNvSpPr>
            <a:spLocks noGrp="1"/>
          </p:cNvSpPr>
          <p:nvPr>
            <p:ph type="dt" sz="half" idx="10"/>
          </p:nvPr>
        </p:nvSpPr>
        <p:spPr/>
        <p:txBody>
          <a:bodyPr/>
          <a:lstStyle/>
          <a:p>
            <a:fld id="{7DB29F82-AF76-4605-B919-6DE644A05521}" type="datetime1">
              <a:rPr lang="en-GB" smtClean="0"/>
              <a:t>31/07/2025</a:t>
            </a:fld>
            <a:endParaRPr lang="en-GB"/>
          </a:p>
        </p:txBody>
      </p:sp>
      <p:sp>
        <p:nvSpPr>
          <p:cNvPr id="5" name="Footer Placeholder 4">
            <a:extLst>
              <a:ext uri="{FF2B5EF4-FFF2-40B4-BE49-F238E27FC236}">
                <a16:creationId xmlns:a16="http://schemas.microsoft.com/office/drawing/2014/main" id="{06E32ECC-DF91-4154-851E-5D5822875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E3072-FA04-47C9-9645-A61032EAA231}"/>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1226305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B843-997E-F870-60A5-10C1648F8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BD38B0-9033-4F5C-49BA-8FC6018B70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3D95E2-8E34-F244-28D7-19B54DB05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9D57AC-7B62-7D82-1967-C7FF591563B9}"/>
              </a:ext>
            </a:extLst>
          </p:cNvPr>
          <p:cNvSpPr>
            <a:spLocks noGrp="1"/>
          </p:cNvSpPr>
          <p:nvPr>
            <p:ph type="dt" sz="half" idx="10"/>
          </p:nvPr>
        </p:nvSpPr>
        <p:spPr/>
        <p:txBody>
          <a:bodyPr/>
          <a:lstStyle/>
          <a:p>
            <a:fld id="{DD97E5C5-9C94-43A1-BA0A-EFB23F3641BB}" type="datetimeFigureOut">
              <a:rPr lang="en-GB" smtClean="0"/>
              <a:t>31/07/2025</a:t>
            </a:fld>
            <a:endParaRPr lang="en-GB"/>
          </a:p>
        </p:txBody>
      </p:sp>
      <p:sp>
        <p:nvSpPr>
          <p:cNvPr id="6" name="Footer Placeholder 5">
            <a:extLst>
              <a:ext uri="{FF2B5EF4-FFF2-40B4-BE49-F238E27FC236}">
                <a16:creationId xmlns:a16="http://schemas.microsoft.com/office/drawing/2014/main" id="{82EDA7EF-BB2D-3E36-AE8E-FAB36C7657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7DB81F-5530-8F11-BB92-D1D04814AAF4}"/>
              </a:ext>
            </a:extLst>
          </p:cNvPr>
          <p:cNvSpPr>
            <a:spLocks noGrp="1"/>
          </p:cNvSpPr>
          <p:nvPr>
            <p:ph type="sldNum" sz="quarter" idx="12"/>
          </p:nvPr>
        </p:nvSpPr>
        <p:spPr/>
        <p:txBody>
          <a:bodyPr/>
          <a:lstStyle/>
          <a:p>
            <a:fld id="{1A74E899-4653-4FF3-8DE0-88217E30C521}" type="slidenum">
              <a:rPr lang="en-GB" smtClean="0"/>
              <a:t>‹#›</a:t>
            </a:fld>
            <a:endParaRPr lang="en-GB"/>
          </a:p>
        </p:txBody>
      </p:sp>
    </p:spTree>
    <p:extLst>
      <p:ext uri="{BB962C8B-B14F-4D97-AF65-F5344CB8AC3E}">
        <p14:creationId xmlns:p14="http://schemas.microsoft.com/office/powerpoint/2010/main" val="1459207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9993-C7DB-A265-A64D-1AA4A2DC19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8CE320-7010-0713-7082-31387050DC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616DEB-8105-E160-48DE-68067CA49D2B}"/>
              </a:ext>
            </a:extLst>
          </p:cNvPr>
          <p:cNvSpPr>
            <a:spLocks noGrp="1"/>
          </p:cNvSpPr>
          <p:nvPr>
            <p:ph type="dt" sz="half" idx="10"/>
          </p:nvPr>
        </p:nvSpPr>
        <p:spPr/>
        <p:txBody>
          <a:bodyPr/>
          <a:lstStyle/>
          <a:p>
            <a:fld id="{DD97E5C5-9C94-43A1-BA0A-EFB23F3641BB}" type="datetimeFigureOut">
              <a:rPr lang="en-GB" smtClean="0"/>
              <a:t>31/07/2025</a:t>
            </a:fld>
            <a:endParaRPr lang="en-GB"/>
          </a:p>
        </p:txBody>
      </p:sp>
      <p:sp>
        <p:nvSpPr>
          <p:cNvPr id="5" name="Footer Placeholder 4">
            <a:extLst>
              <a:ext uri="{FF2B5EF4-FFF2-40B4-BE49-F238E27FC236}">
                <a16:creationId xmlns:a16="http://schemas.microsoft.com/office/drawing/2014/main" id="{AB2CCCA6-DC55-D03E-4C82-A923536E91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352D55-5839-1FA3-77F8-4F16D7A0CB83}"/>
              </a:ext>
            </a:extLst>
          </p:cNvPr>
          <p:cNvSpPr>
            <a:spLocks noGrp="1"/>
          </p:cNvSpPr>
          <p:nvPr>
            <p:ph type="sldNum" sz="quarter" idx="12"/>
          </p:nvPr>
        </p:nvSpPr>
        <p:spPr/>
        <p:txBody>
          <a:bodyPr/>
          <a:lstStyle/>
          <a:p>
            <a:fld id="{1A74E899-4653-4FF3-8DE0-88217E30C521}" type="slidenum">
              <a:rPr lang="en-GB" smtClean="0"/>
              <a:t>‹#›</a:t>
            </a:fld>
            <a:endParaRPr lang="en-GB"/>
          </a:p>
        </p:txBody>
      </p:sp>
    </p:spTree>
    <p:extLst>
      <p:ext uri="{BB962C8B-B14F-4D97-AF65-F5344CB8AC3E}">
        <p14:creationId xmlns:p14="http://schemas.microsoft.com/office/powerpoint/2010/main" val="3194762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287721-84BE-9E18-F56A-31855CE314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2D6BC-2221-9ED6-2E31-85D4B637AD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4FB6DF-9E40-11EA-53C7-892FA370CD8B}"/>
              </a:ext>
            </a:extLst>
          </p:cNvPr>
          <p:cNvSpPr>
            <a:spLocks noGrp="1"/>
          </p:cNvSpPr>
          <p:nvPr>
            <p:ph type="dt" sz="half" idx="10"/>
          </p:nvPr>
        </p:nvSpPr>
        <p:spPr/>
        <p:txBody>
          <a:bodyPr/>
          <a:lstStyle/>
          <a:p>
            <a:fld id="{DD97E5C5-9C94-43A1-BA0A-EFB23F3641BB}" type="datetimeFigureOut">
              <a:rPr lang="en-GB" smtClean="0"/>
              <a:t>31/07/2025</a:t>
            </a:fld>
            <a:endParaRPr lang="en-GB"/>
          </a:p>
        </p:txBody>
      </p:sp>
      <p:sp>
        <p:nvSpPr>
          <p:cNvPr id="5" name="Footer Placeholder 4">
            <a:extLst>
              <a:ext uri="{FF2B5EF4-FFF2-40B4-BE49-F238E27FC236}">
                <a16:creationId xmlns:a16="http://schemas.microsoft.com/office/drawing/2014/main" id="{BD63170C-7AF9-9A2F-B843-100715BE6E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3BD6AD-D911-7AD9-258C-B8FEFD6D427A}"/>
              </a:ext>
            </a:extLst>
          </p:cNvPr>
          <p:cNvSpPr>
            <a:spLocks noGrp="1"/>
          </p:cNvSpPr>
          <p:nvPr>
            <p:ph type="sldNum" sz="quarter" idx="12"/>
          </p:nvPr>
        </p:nvSpPr>
        <p:spPr/>
        <p:txBody>
          <a:bodyPr/>
          <a:lstStyle/>
          <a:p>
            <a:fld id="{1A74E899-4653-4FF3-8DE0-88217E30C521}" type="slidenum">
              <a:rPr lang="en-GB" smtClean="0"/>
              <a:t>‹#›</a:t>
            </a:fld>
            <a:endParaRPr lang="en-GB"/>
          </a:p>
        </p:txBody>
      </p:sp>
    </p:spTree>
    <p:extLst>
      <p:ext uri="{BB962C8B-B14F-4D97-AF65-F5344CB8AC3E}">
        <p14:creationId xmlns:p14="http://schemas.microsoft.com/office/powerpoint/2010/main" val="2685718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38C0-2BBC-4C21-9E0B-0BF27CBCB0AA}"/>
              </a:ext>
            </a:extLst>
          </p:cNvPr>
          <p:cNvSpPr>
            <a:spLocks noGrp="1"/>
          </p:cNvSpPr>
          <p:nvPr>
            <p:ph type="title"/>
          </p:nvPr>
        </p:nvSpPr>
        <p:spPr>
          <a:xfrm>
            <a:off x="519404" y="1736726"/>
            <a:ext cx="11153192"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EE6690-A830-48BC-BAD9-BA0CC92A9BA8}"/>
              </a:ext>
            </a:extLst>
          </p:cNvPr>
          <p:cNvSpPr>
            <a:spLocks noGrp="1"/>
          </p:cNvSpPr>
          <p:nvPr>
            <p:ph type="body" idx="1"/>
          </p:nvPr>
        </p:nvSpPr>
        <p:spPr>
          <a:xfrm>
            <a:off x="519404" y="4589463"/>
            <a:ext cx="111531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8EFD5-A1CB-4393-9863-5A37B2C3EE91}"/>
              </a:ext>
            </a:extLst>
          </p:cNvPr>
          <p:cNvSpPr>
            <a:spLocks noGrp="1"/>
          </p:cNvSpPr>
          <p:nvPr>
            <p:ph type="dt" sz="half" idx="10"/>
          </p:nvPr>
        </p:nvSpPr>
        <p:spPr/>
        <p:txBody>
          <a:bodyPr/>
          <a:lstStyle/>
          <a:p>
            <a:fld id="{73AD0883-619B-4075-9A74-48E07A75D53C}" type="datetime1">
              <a:rPr lang="en-GB" smtClean="0"/>
              <a:t>31/07/2025</a:t>
            </a:fld>
            <a:endParaRPr lang="en-GB"/>
          </a:p>
        </p:txBody>
      </p:sp>
      <p:sp>
        <p:nvSpPr>
          <p:cNvPr id="5" name="Footer Placeholder 4">
            <a:extLst>
              <a:ext uri="{FF2B5EF4-FFF2-40B4-BE49-F238E27FC236}">
                <a16:creationId xmlns:a16="http://schemas.microsoft.com/office/drawing/2014/main" id="{7098E249-ACA0-4405-AEA1-B16D9AC4A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1DF9E-8826-4EB5-80B0-E6A9E575C21B}"/>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761785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E27B-EFC6-4E9F-B63E-8BEDFCC463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5D11F0-FC53-4084-8536-77A9B28AF084}"/>
              </a:ext>
            </a:extLst>
          </p:cNvPr>
          <p:cNvSpPr>
            <a:spLocks noGrp="1"/>
          </p:cNvSpPr>
          <p:nvPr>
            <p:ph sz="half" idx="1"/>
          </p:nvPr>
        </p:nvSpPr>
        <p:spPr>
          <a:xfrm>
            <a:off x="519404" y="1825625"/>
            <a:ext cx="550039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EAA5FA-BAEA-4788-AC31-E4D29311E39D}"/>
              </a:ext>
            </a:extLst>
          </p:cNvPr>
          <p:cNvSpPr>
            <a:spLocks noGrp="1"/>
          </p:cNvSpPr>
          <p:nvPr>
            <p:ph sz="half" idx="2"/>
          </p:nvPr>
        </p:nvSpPr>
        <p:spPr>
          <a:xfrm>
            <a:off x="6172199" y="1825625"/>
            <a:ext cx="55003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3F453D-C98F-4E84-AED2-0167B17990B8}"/>
              </a:ext>
            </a:extLst>
          </p:cNvPr>
          <p:cNvSpPr>
            <a:spLocks noGrp="1"/>
          </p:cNvSpPr>
          <p:nvPr>
            <p:ph type="dt" sz="half" idx="10"/>
          </p:nvPr>
        </p:nvSpPr>
        <p:spPr/>
        <p:txBody>
          <a:bodyPr/>
          <a:lstStyle/>
          <a:p>
            <a:fld id="{1C83B6EA-A4D0-4EB5-A152-5B69F475C15E}" type="datetime1">
              <a:rPr lang="en-GB" smtClean="0"/>
              <a:t>31/07/2025</a:t>
            </a:fld>
            <a:endParaRPr lang="en-GB"/>
          </a:p>
        </p:txBody>
      </p:sp>
      <p:sp>
        <p:nvSpPr>
          <p:cNvPr id="6" name="Footer Placeholder 5">
            <a:extLst>
              <a:ext uri="{FF2B5EF4-FFF2-40B4-BE49-F238E27FC236}">
                <a16:creationId xmlns:a16="http://schemas.microsoft.com/office/drawing/2014/main" id="{F775F067-C63C-48AF-AB60-CE6445D51E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467D86-786B-409E-8139-9675049C2495}"/>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67911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F2F9-F6D8-4913-A3B9-1077A7549834}"/>
              </a:ext>
            </a:extLst>
          </p:cNvPr>
          <p:cNvSpPr>
            <a:spLocks noGrp="1"/>
          </p:cNvSpPr>
          <p:nvPr>
            <p:ph type="title"/>
          </p:nvPr>
        </p:nvSpPr>
        <p:spPr>
          <a:xfrm>
            <a:off x="519404" y="365125"/>
            <a:ext cx="1115319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BCBF3E-DBCE-4B40-81E2-C97C3C87BA2B}"/>
              </a:ext>
            </a:extLst>
          </p:cNvPr>
          <p:cNvSpPr>
            <a:spLocks noGrp="1"/>
          </p:cNvSpPr>
          <p:nvPr>
            <p:ph type="body" idx="1"/>
          </p:nvPr>
        </p:nvSpPr>
        <p:spPr>
          <a:xfrm>
            <a:off x="519404" y="1690688"/>
            <a:ext cx="55003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C662A5-FC3B-46A5-8612-9C0C3DBA5BB5}"/>
              </a:ext>
            </a:extLst>
          </p:cNvPr>
          <p:cNvSpPr>
            <a:spLocks noGrp="1"/>
          </p:cNvSpPr>
          <p:nvPr>
            <p:ph sz="half" idx="2"/>
          </p:nvPr>
        </p:nvSpPr>
        <p:spPr>
          <a:xfrm>
            <a:off x="519404" y="2505075"/>
            <a:ext cx="547817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402E0A-3A3F-42B3-A27C-744D6B661D62}"/>
              </a:ext>
            </a:extLst>
          </p:cNvPr>
          <p:cNvSpPr>
            <a:spLocks noGrp="1"/>
          </p:cNvSpPr>
          <p:nvPr>
            <p:ph type="body" sz="quarter" idx="3"/>
          </p:nvPr>
        </p:nvSpPr>
        <p:spPr>
          <a:xfrm>
            <a:off x="6172200" y="1681163"/>
            <a:ext cx="550039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E75A0-C05B-4B1D-AF9A-31490D278BFA}"/>
              </a:ext>
            </a:extLst>
          </p:cNvPr>
          <p:cNvSpPr>
            <a:spLocks noGrp="1"/>
          </p:cNvSpPr>
          <p:nvPr>
            <p:ph sz="quarter" idx="4"/>
          </p:nvPr>
        </p:nvSpPr>
        <p:spPr>
          <a:xfrm>
            <a:off x="6172199" y="2505075"/>
            <a:ext cx="550039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1871A1-61FF-43C8-9243-9D8FF6A5CE14}"/>
              </a:ext>
            </a:extLst>
          </p:cNvPr>
          <p:cNvSpPr>
            <a:spLocks noGrp="1"/>
          </p:cNvSpPr>
          <p:nvPr>
            <p:ph type="dt" sz="half" idx="10"/>
          </p:nvPr>
        </p:nvSpPr>
        <p:spPr/>
        <p:txBody>
          <a:bodyPr/>
          <a:lstStyle/>
          <a:p>
            <a:fld id="{274D1887-72CC-4523-BB25-7F8891F76D4A}" type="datetime1">
              <a:rPr lang="en-GB" smtClean="0"/>
              <a:t>31/07/2025</a:t>
            </a:fld>
            <a:endParaRPr lang="en-GB"/>
          </a:p>
        </p:txBody>
      </p:sp>
      <p:sp>
        <p:nvSpPr>
          <p:cNvPr id="8" name="Footer Placeholder 7">
            <a:extLst>
              <a:ext uri="{FF2B5EF4-FFF2-40B4-BE49-F238E27FC236}">
                <a16:creationId xmlns:a16="http://schemas.microsoft.com/office/drawing/2014/main" id="{BA71F22C-B1EB-4415-8532-5A4B7F3C44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79FB8F-8AA8-461D-9C1A-C80F96825EBB}"/>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291271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CDE1-AAEC-45F5-B5B4-91511E6382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180E40-008B-4CBA-A00B-102D008138D5}"/>
              </a:ext>
            </a:extLst>
          </p:cNvPr>
          <p:cNvSpPr>
            <a:spLocks noGrp="1"/>
          </p:cNvSpPr>
          <p:nvPr>
            <p:ph type="dt" sz="half" idx="10"/>
          </p:nvPr>
        </p:nvSpPr>
        <p:spPr/>
        <p:txBody>
          <a:bodyPr/>
          <a:lstStyle/>
          <a:p>
            <a:fld id="{09848560-9131-4123-9AEA-BED3362A81E1}" type="datetime1">
              <a:rPr lang="en-GB" smtClean="0"/>
              <a:t>31/07/2025</a:t>
            </a:fld>
            <a:endParaRPr lang="en-GB"/>
          </a:p>
        </p:txBody>
      </p:sp>
      <p:sp>
        <p:nvSpPr>
          <p:cNvPr id="4" name="Footer Placeholder 3">
            <a:extLst>
              <a:ext uri="{FF2B5EF4-FFF2-40B4-BE49-F238E27FC236}">
                <a16:creationId xmlns:a16="http://schemas.microsoft.com/office/drawing/2014/main" id="{07EEDC42-3571-4A41-A35A-B5C8AAFD2E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2B0634-F78A-4E58-8361-1E98A0014896}"/>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307662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2B2D2-4B1A-4A13-9C86-1736FAE88318}"/>
              </a:ext>
            </a:extLst>
          </p:cNvPr>
          <p:cNvSpPr>
            <a:spLocks noGrp="1"/>
          </p:cNvSpPr>
          <p:nvPr>
            <p:ph type="dt" sz="half" idx="10"/>
          </p:nvPr>
        </p:nvSpPr>
        <p:spPr/>
        <p:txBody>
          <a:bodyPr/>
          <a:lstStyle/>
          <a:p>
            <a:fld id="{B7CE20CE-B244-494D-ACF1-03E448748FA0}" type="datetime1">
              <a:rPr lang="en-GB" smtClean="0"/>
              <a:t>31/07/2025</a:t>
            </a:fld>
            <a:endParaRPr lang="en-GB"/>
          </a:p>
        </p:txBody>
      </p:sp>
      <p:sp>
        <p:nvSpPr>
          <p:cNvPr id="3" name="Footer Placeholder 2">
            <a:extLst>
              <a:ext uri="{FF2B5EF4-FFF2-40B4-BE49-F238E27FC236}">
                <a16:creationId xmlns:a16="http://schemas.microsoft.com/office/drawing/2014/main" id="{B77047DF-66BB-4983-80C2-D64A276BAD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4C1297-5D77-4599-9FA9-91BC058A5347}"/>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298346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46EE-8105-4651-A984-BD8CDB88F391}"/>
              </a:ext>
            </a:extLst>
          </p:cNvPr>
          <p:cNvSpPr>
            <a:spLocks noGrp="1"/>
          </p:cNvSpPr>
          <p:nvPr>
            <p:ph type="title"/>
          </p:nvPr>
        </p:nvSpPr>
        <p:spPr>
          <a:xfrm>
            <a:off x="519404" y="457200"/>
            <a:ext cx="4252621"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6DDA6-54D1-4228-8455-540AEB419BF1}"/>
              </a:ext>
            </a:extLst>
          </p:cNvPr>
          <p:cNvSpPr>
            <a:spLocks noGrp="1"/>
          </p:cNvSpPr>
          <p:nvPr>
            <p:ph idx="1"/>
          </p:nvPr>
        </p:nvSpPr>
        <p:spPr>
          <a:xfrm>
            <a:off x="5183188" y="457201"/>
            <a:ext cx="648940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470C27-693E-4DA0-A952-98778222CC4A}"/>
              </a:ext>
            </a:extLst>
          </p:cNvPr>
          <p:cNvSpPr>
            <a:spLocks noGrp="1"/>
          </p:cNvSpPr>
          <p:nvPr>
            <p:ph type="body" sz="half" idx="2"/>
          </p:nvPr>
        </p:nvSpPr>
        <p:spPr>
          <a:xfrm>
            <a:off x="519404" y="2057400"/>
            <a:ext cx="425262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49424B-A804-4A09-AE8D-E45A77B7EA92}"/>
              </a:ext>
            </a:extLst>
          </p:cNvPr>
          <p:cNvSpPr>
            <a:spLocks noGrp="1"/>
          </p:cNvSpPr>
          <p:nvPr>
            <p:ph type="dt" sz="half" idx="10"/>
          </p:nvPr>
        </p:nvSpPr>
        <p:spPr/>
        <p:txBody>
          <a:bodyPr/>
          <a:lstStyle/>
          <a:p>
            <a:fld id="{69CFED9D-55B7-451E-8E6B-B4A5BC49AEEF}" type="datetime1">
              <a:rPr lang="en-GB" smtClean="0"/>
              <a:t>31/07/2025</a:t>
            </a:fld>
            <a:endParaRPr lang="en-GB"/>
          </a:p>
        </p:txBody>
      </p:sp>
      <p:sp>
        <p:nvSpPr>
          <p:cNvPr id="6" name="Footer Placeholder 5">
            <a:extLst>
              <a:ext uri="{FF2B5EF4-FFF2-40B4-BE49-F238E27FC236}">
                <a16:creationId xmlns:a16="http://schemas.microsoft.com/office/drawing/2014/main" id="{2797CF40-25A4-4343-A215-AB870275C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8FC44D-8DA6-44E8-B55C-DCDE77F2975C}"/>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37615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9351-727B-480B-BAB3-47E99628B043}"/>
              </a:ext>
            </a:extLst>
          </p:cNvPr>
          <p:cNvSpPr>
            <a:spLocks noGrp="1"/>
          </p:cNvSpPr>
          <p:nvPr>
            <p:ph type="title"/>
          </p:nvPr>
        </p:nvSpPr>
        <p:spPr>
          <a:xfrm>
            <a:off x="519404" y="457200"/>
            <a:ext cx="425262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776231-B663-40FA-95B8-447E2257786C}"/>
              </a:ext>
            </a:extLst>
          </p:cNvPr>
          <p:cNvSpPr>
            <a:spLocks noGrp="1"/>
          </p:cNvSpPr>
          <p:nvPr>
            <p:ph type="pic" idx="1"/>
          </p:nvPr>
        </p:nvSpPr>
        <p:spPr>
          <a:xfrm>
            <a:off x="5183188" y="457201"/>
            <a:ext cx="648940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6188AA-6E56-4052-8872-83687C3A5BA0}"/>
              </a:ext>
            </a:extLst>
          </p:cNvPr>
          <p:cNvSpPr>
            <a:spLocks noGrp="1"/>
          </p:cNvSpPr>
          <p:nvPr>
            <p:ph type="body" sz="half" idx="2"/>
          </p:nvPr>
        </p:nvSpPr>
        <p:spPr>
          <a:xfrm>
            <a:off x="519404" y="2057400"/>
            <a:ext cx="425262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D3221-90A7-4DD1-A3B3-F7D3728C9946}"/>
              </a:ext>
            </a:extLst>
          </p:cNvPr>
          <p:cNvSpPr>
            <a:spLocks noGrp="1"/>
          </p:cNvSpPr>
          <p:nvPr>
            <p:ph type="dt" sz="half" idx="10"/>
          </p:nvPr>
        </p:nvSpPr>
        <p:spPr/>
        <p:txBody>
          <a:bodyPr/>
          <a:lstStyle/>
          <a:p>
            <a:fld id="{496872BF-4148-469C-A54B-87FCAD968721}" type="datetime1">
              <a:rPr lang="en-GB" smtClean="0"/>
              <a:t>31/07/2025</a:t>
            </a:fld>
            <a:endParaRPr lang="en-GB"/>
          </a:p>
        </p:txBody>
      </p:sp>
      <p:sp>
        <p:nvSpPr>
          <p:cNvPr id="6" name="Footer Placeholder 5">
            <a:extLst>
              <a:ext uri="{FF2B5EF4-FFF2-40B4-BE49-F238E27FC236}">
                <a16:creationId xmlns:a16="http://schemas.microsoft.com/office/drawing/2014/main" id="{830C7608-6466-4C28-AE0D-2BFDFCAA1B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AAB2BD-6EDB-42AF-A86E-FB26450A80E4}"/>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404186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22BEC-A535-4E7D-B88B-4DD54EFF3C51}"/>
              </a:ext>
            </a:extLst>
          </p:cNvPr>
          <p:cNvSpPr>
            <a:spLocks noGrp="1"/>
          </p:cNvSpPr>
          <p:nvPr>
            <p:ph type="title"/>
          </p:nvPr>
        </p:nvSpPr>
        <p:spPr>
          <a:xfrm>
            <a:off x="519404" y="365125"/>
            <a:ext cx="1115319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0F1221-6903-49A6-9D0B-4565253BE49E}"/>
              </a:ext>
            </a:extLst>
          </p:cNvPr>
          <p:cNvSpPr>
            <a:spLocks noGrp="1"/>
          </p:cNvSpPr>
          <p:nvPr>
            <p:ph type="body" idx="1"/>
          </p:nvPr>
        </p:nvSpPr>
        <p:spPr>
          <a:xfrm>
            <a:off x="519404" y="1825625"/>
            <a:ext cx="1115319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4646F3-DE79-4D8B-9095-2DDE1872DD51}"/>
              </a:ext>
            </a:extLst>
          </p:cNvPr>
          <p:cNvSpPr>
            <a:spLocks noGrp="1"/>
          </p:cNvSpPr>
          <p:nvPr>
            <p:ph type="dt" sz="half" idx="2"/>
          </p:nvPr>
        </p:nvSpPr>
        <p:spPr>
          <a:xfrm>
            <a:off x="519404" y="6356350"/>
            <a:ext cx="306199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A811D5F-0491-4FCD-8ED3-69A982F425AE}" type="datetime1">
              <a:rPr lang="en-GB" smtClean="0"/>
              <a:t>31/07/2025</a:t>
            </a:fld>
            <a:endParaRPr lang="en-GB">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5F480F8-A62A-41FA-967A-4D7A1D4E2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3F2DF14-F026-40E0-B29E-BF5A438FE450}"/>
              </a:ext>
            </a:extLst>
          </p:cNvPr>
          <p:cNvSpPr>
            <a:spLocks noGrp="1"/>
          </p:cNvSpPr>
          <p:nvPr>
            <p:ph type="sldNum" sz="quarter" idx="4"/>
          </p:nvPr>
        </p:nvSpPr>
        <p:spPr>
          <a:xfrm>
            <a:off x="8610600" y="6356350"/>
            <a:ext cx="3061996"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0B30DD5-1EF8-48BF-BC70-8C78D8C5415C}" type="slidenum">
              <a:rPr lang="en-GB" smtClean="0"/>
              <a:pP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951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b="1" kern="1200">
          <a:solidFill>
            <a:srgbClr val="0072B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2BC"/>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2BC"/>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2BC"/>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2B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2B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CD21B0-9D61-B8D0-E1A8-11BF8FC6B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17B983-CF0B-46B5-7FE5-130C5879EE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D0AFB0-1875-D6D6-064C-424044F945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97E5C5-9C94-43A1-BA0A-EFB23F3641BB}" type="datetimeFigureOut">
              <a:rPr lang="en-GB" smtClean="0"/>
              <a:t>31/07/2025</a:t>
            </a:fld>
            <a:endParaRPr lang="en-GB"/>
          </a:p>
        </p:txBody>
      </p:sp>
      <p:sp>
        <p:nvSpPr>
          <p:cNvPr id="5" name="Footer Placeholder 4">
            <a:extLst>
              <a:ext uri="{FF2B5EF4-FFF2-40B4-BE49-F238E27FC236}">
                <a16:creationId xmlns:a16="http://schemas.microsoft.com/office/drawing/2014/main" id="{C8597285-8F29-8DB6-1283-5D8F3CFEB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8C94462-18F7-45F7-29CE-E5175E535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74E899-4653-4FF3-8DE0-88217E30C521}" type="slidenum">
              <a:rPr lang="en-GB" smtClean="0"/>
              <a:t>‹#›</a:t>
            </a:fld>
            <a:endParaRPr lang="en-GB"/>
          </a:p>
        </p:txBody>
      </p:sp>
    </p:spTree>
    <p:extLst>
      <p:ext uri="{BB962C8B-B14F-4D97-AF65-F5344CB8AC3E}">
        <p14:creationId xmlns:p14="http://schemas.microsoft.com/office/powerpoint/2010/main" val="2353962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nhs.net/knowledge-base/introduction-to-microsoft-365-copilot" TargetMode="External"/><Relationship Id="rId2" Type="http://schemas.openxmlformats.org/officeDocument/2006/relationships/hyperlink" Target="https://copilot.microsoft.com/" TargetMode="External"/><Relationship Id="rId1" Type="http://schemas.openxmlformats.org/officeDocument/2006/relationships/slideLayout" Target="../slideLayouts/slideLayout2.xml"/><Relationship Id="rId4" Type="http://schemas.openxmlformats.org/officeDocument/2006/relationships/hyperlink" Target="https://support.nhs.net/knowledge-base/teams-premium-user-guides"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05E-6FF5-42B3-BE57-5CE86962B51A}"/>
              </a:ext>
            </a:extLst>
          </p:cNvPr>
          <p:cNvSpPr>
            <a:spLocks noGrp="1"/>
          </p:cNvSpPr>
          <p:nvPr>
            <p:ph type="ctrTitle"/>
          </p:nvPr>
        </p:nvSpPr>
        <p:spPr>
          <a:xfrm>
            <a:off x="517079" y="2111166"/>
            <a:ext cx="11345333" cy="888448"/>
          </a:xfrm>
        </p:spPr>
        <p:txBody>
          <a:bodyPr>
            <a:normAutofit/>
          </a:bodyPr>
          <a:lstStyle/>
          <a:p>
            <a:r>
              <a:rPr lang="en-GB" sz="4400">
                <a:latin typeface="Arial"/>
                <a:cs typeface="Arial"/>
              </a:rPr>
              <a:t>Microsoft Teams Premium – AI / Co-Pilot </a:t>
            </a:r>
          </a:p>
        </p:txBody>
      </p:sp>
      <p:sp>
        <p:nvSpPr>
          <p:cNvPr id="3" name="Subtitle 2">
            <a:extLst>
              <a:ext uri="{FF2B5EF4-FFF2-40B4-BE49-F238E27FC236}">
                <a16:creationId xmlns:a16="http://schemas.microsoft.com/office/drawing/2014/main" id="{24319ECD-E628-4BC6-8635-9DB5B3C8A75B}"/>
              </a:ext>
            </a:extLst>
          </p:cNvPr>
          <p:cNvSpPr>
            <a:spLocks noGrp="1"/>
          </p:cNvSpPr>
          <p:nvPr>
            <p:ph type="subTitle" idx="1"/>
          </p:nvPr>
        </p:nvSpPr>
        <p:spPr>
          <a:xfrm>
            <a:off x="243754" y="5045322"/>
            <a:ext cx="11345333" cy="1176536"/>
          </a:xfrm>
        </p:spPr>
        <p:txBody>
          <a:bodyPr vert="horz" lIns="91440" tIns="45720" rIns="91440" bIns="45720" rtlCol="0" anchor="t">
            <a:normAutofit/>
          </a:bodyPr>
          <a:lstStyle/>
          <a:p>
            <a:r>
              <a:rPr lang="en-GB">
                <a:latin typeface="Arial"/>
                <a:cs typeface="Arial"/>
              </a:rPr>
              <a:t>Digital Team </a:t>
            </a:r>
          </a:p>
          <a:p>
            <a:r>
              <a:rPr lang="en-GB">
                <a:latin typeface="Arial"/>
                <a:cs typeface="Arial"/>
              </a:rPr>
              <a:t>Summer of Learning 2025</a:t>
            </a:r>
          </a:p>
        </p:txBody>
      </p:sp>
      <p:sp>
        <p:nvSpPr>
          <p:cNvPr id="4" name="Slide Number Placeholder 3">
            <a:extLst>
              <a:ext uri="{FF2B5EF4-FFF2-40B4-BE49-F238E27FC236}">
                <a16:creationId xmlns:a16="http://schemas.microsoft.com/office/drawing/2014/main" id="{7E74141F-595F-498C-B969-4406023F601E}"/>
              </a:ext>
            </a:extLst>
          </p:cNvPr>
          <p:cNvSpPr>
            <a:spLocks noGrp="1"/>
          </p:cNvSpPr>
          <p:nvPr>
            <p:ph type="sldNum" sz="quarter" idx="12"/>
          </p:nvPr>
        </p:nvSpPr>
        <p:spPr/>
        <p:txBody>
          <a:bodyPr/>
          <a:lstStyle/>
          <a:p>
            <a:fld id="{90B30DD5-1EF8-48BF-BC70-8C78D8C5415C}" type="slidenum">
              <a:rPr lang="en-GB" smtClean="0"/>
              <a:pPr/>
              <a:t>1</a:t>
            </a:fld>
            <a:endParaRPr lang="en-GB" sz="1100"/>
          </a:p>
        </p:txBody>
      </p:sp>
    </p:spTree>
    <p:extLst>
      <p:ext uri="{BB962C8B-B14F-4D97-AF65-F5344CB8AC3E}">
        <p14:creationId xmlns:p14="http://schemas.microsoft.com/office/powerpoint/2010/main" val="131480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901FAE-D5E3-753C-E4ED-C56265C57702}"/>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n-US" sz="8000" b="1" dirty="0"/>
              <a:t>Demo</a:t>
            </a:r>
          </a:p>
        </p:txBody>
      </p:sp>
    </p:spTree>
    <p:extLst>
      <p:ext uri="{BB962C8B-B14F-4D97-AF65-F5344CB8AC3E}">
        <p14:creationId xmlns:p14="http://schemas.microsoft.com/office/powerpoint/2010/main" val="302923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ectangle 4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5F095-AC15-686C-EB02-054524BE6EF7}"/>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Governance</a:t>
            </a:r>
          </a:p>
        </p:txBody>
      </p:sp>
      <p:sp>
        <p:nvSpPr>
          <p:cNvPr id="47" name="TextBox 4">
            <a:extLst>
              <a:ext uri="{FF2B5EF4-FFF2-40B4-BE49-F238E27FC236}">
                <a16:creationId xmlns:a16="http://schemas.microsoft.com/office/drawing/2014/main" id="{AB19F0EE-6276-BEC8-3879-8F345EE83256}"/>
              </a:ext>
            </a:extLst>
          </p:cNvPr>
          <p:cNvSpPr txBox="1"/>
          <p:nvPr/>
        </p:nvSpPr>
        <p:spPr>
          <a:xfrm>
            <a:off x="4346434" y="392720"/>
            <a:ext cx="7690063" cy="6324611"/>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28600">
              <a:lnSpc>
                <a:spcPct val="90000"/>
              </a:lnSpc>
              <a:spcAft>
                <a:spcPts val="600"/>
              </a:spcAft>
              <a:buFont typeface="Arial" panose="020B0604020202020204" pitchFamily="34" charset="0"/>
              <a:buChar char="•"/>
            </a:pPr>
            <a:r>
              <a:rPr lang="en-US" sz="1300" dirty="0"/>
              <a:t>Although AI functionality with Teams Premium is advance, further checks are required of meeting notes for accuracy</a:t>
            </a:r>
          </a:p>
          <a:p>
            <a:pPr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300" dirty="0"/>
              <a:t>Responsibility of meeting chair that notes are accurate before circulating to attendees</a:t>
            </a:r>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300" dirty="0"/>
              <a:t>It is good practice etiquette to ensure that meeting attendees are aware that AI is being used to transcribe and </a:t>
            </a:r>
            <a:r>
              <a:rPr lang="en-US" sz="1300" dirty="0" err="1"/>
              <a:t>summarise</a:t>
            </a:r>
            <a:r>
              <a:rPr lang="en-US" sz="1300" dirty="0"/>
              <a:t> meeting notes.</a:t>
            </a:r>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300" dirty="0"/>
              <a:t>Retention period for all recordings is 60 days and then the recording will be deleted unless you click on the individual recordings and set it not to expire</a:t>
            </a:r>
          </a:p>
          <a:p>
            <a:pPr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300" dirty="0"/>
              <a:t>Use lobby and presenter controls to manage large or sensitive meetings.</a:t>
            </a:r>
          </a:p>
          <a:p>
            <a:pPr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300" dirty="0"/>
              <a:t>Should not record meetings without participant consent first, especially with external attendees. If meeting attendees object to the meeting being recorded and AI being used, it is advised that this function is turned off. The meeting can still be recorded with the transcription and summarisation switched off.</a:t>
            </a:r>
          </a:p>
          <a:p>
            <a:pPr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300" dirty="0"/>
              <a:t>Don’t allow external users to bypass the lobby unless necessary.</a:t>
            </a:r>
          </a:p>
          <a:p>
            <a:pPr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300" dirty="0"/>
              <a:t>Not recommended using AI features with patients unless a clear policy has been agreed upon. Currently, our intention is to use these features exclusively for corporate ICB meetings and not for any patient engagement activities.</a:t>
            </a:r>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endParaRPr lang="en-US" sz="1300"/>
          </a:p>
        </p:txBody>
      </p:sp>
    </p:spTree>
    <p:extLst>
      <p:ext uri="{BB962C8B-B14F-4D97-AF65-F5344CB8AC3E}">
        <p14:creationId xmlns:p14="http://schemas.microsoft.com/office/powerpoint/2010/main" val="226125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5558F0-6852-ED96-B5F5-CFD8A9D6E2B8}"/>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FAQs</a:t>
            </a:r>
          </a:p>
        </p:txBody>
      </p:sp>
      <p:sp>
        <p:nvSpPr>
          <p:cNvPr id="22" name="Content Placeholder 2">
            <a:extLst>
              <a:ext uri="{FF2B5EF4-FFF2-40B4-BE49-F238E27FC236}">
                <a16:creationId xmlns:a16="http://schemas.microsoft.com/office/drawing/2014/main" id="{24B4E4BB-47F4-4E05-CE69-148EBF01EFFC}"/>
              </a:ext>
            </a:extLst>
          </p:cNvPr>
          <p:cNvSpPr>
            <a:spLocks noGrp="1"/>
          </p:cNvSpPr>
          <p:nvPr>
            <p:ph idx="1"/>
          </p:nvPr>
        </p:nvSpPr>
        <p:spPr>
          <a:xfrm>
            <a:off x="5890245" y="997350"/>
            <a:ext cx="6162816" cy="5546047"/>
          </a:xfrm>
        </p:spPr>
        <p:txBody>
          <a:bodyPr vert="horz" lIns="91440" tIns="45720" rIns="91440" bIns="45720" rtlCol="0" anchor="ctr">
            <a:noAutofit/>
          </a:bodyPr>
          <a:lstStyle/>
          <a:p>
            <a:r>
              <a:rPr lang="en-US" sz="1400" b="1" dirty="0">
                <a:ea typeface="Calibri"/>
                <a:cs typeface="Calibri"/>
              </a:rPr>
              <a:t>Q: Is there an additional cost for MS Teams Premium license?</a:t>
            </a:r>
            <a:endParaRPr lang="en-US" sz="1400" b="1"/>
          </a:p>
          <a:p>
            <a:r>
              <a:rPr lang="en-US" sz="1400" dirty="0">
                <a:ea typeface="Calibri"/>
                <a:cs typeface="Calibri"/>
              </a:rPr>
              <a:t>A: Yes, there is an additional cost for MS Teams Premium as it’s a different subscription </a:t>
            </a:r>
            <a:endParaRPr lang="en-US" sz="1400" dirty="0"/>
          </a:p>
          <a:p>
            <a:endParaRPr lang="en-US" sz="1400" dirty="0">
              <a:ea typeface="Calibri" panose="020F0502020204030204"/>
              <a:cs typeface="Calibri" panose="020F0502020204030204"/>
            </a:endParaRPr>
          </a:p>
          <a:p>
            <a:r>
              <a:rPr lang="en-US" sz="1400" b="1" dirty="0"/>
              <a:t>Q: Will everyone in the ICB receive a MS Teams Premium license?</a:t>
            </a:r>
            <a:endParaRPr lang="en-US" sz="1400" b="1">
              <a:ea typeface="Calibri"/>
              <a:cs typeface="Calibri"/>
            </a:endParaRPr>
          </a:p>
          <a:p>
            <a:r>
              <a:rPr lang="en-US" sz="1400" dirty="0">
                <a:ea typeface="Calibri"/>
                <a:cs typeface="Calibri"/>
              </a:rPr>
              <a:t>A: It's not financially viable to give everyone a license, this will be based on your job role e.g. BSO will benefit from a license as it will help in them in their daily tasks. </a:t>
            </a:r>
          </a:p>
          <a:p>
            <a:endParaRPr lang="en-US" sz="1400" dirty="0">
              <a:ea typeface="Calibri"/>
              <a:cs typeface="Calibri"/>
            </a:endParaRPr>
          </a:p>
          <a:p>
            <a:r>
              <a:rPr lang="en-US" sz="1400" b="1" dirty="0">
                <a:ea typeface="Calibri"/>
                <a:cs typeface="Calibri"/>
              </a:rPr>
              <a:t>Q: How do I request a license?</a:t>
            </a:r>
            <a:endParaRPr lang="en-US" sz="1400" b="1"/>
          </a:p>
          <a:p>
            <a:r>
              <a:rPr lang="en-US" sz="1400" dirty="0">
                <a:ea typeface="Calibri"/>
                <a:cs typeface="Calibri"/>
              </a:rPr>
              <a:t>A: Please email the digital team once you have gained line managers approval and your request will be reviewed.</a:t>
            </a:r>
          </a:p>
          <a:p>
            <a:endParaRPr lang="en-US" sz="1400" dirty="0">
              <a:ea typeface="Calibri"/>
              <a:cs typeface="Calibri"/>
            </a:endParaRPr>
          </a:p>
          <a:p>
            <a:r>
              <a:rPr lang="en-US" sz="1400" b="1" dirty="0">
                <a:ea typeface="Calibri"/>
                <a:cs typeface="Calibri"/>
              </a:rPr>
              <a:t>Q: Is there any guidance available:</a:t>
            </a:r>
          </a:p>
          <a:p>
            <a:r>
              <a:rPr lang="en-US" sz="1400" dirty="0">
                <a:ea typeface="Calibri"/>
                <a:cs typeface="Calibri"/>
              </a:rPr>
              <a:t>A: The digital team have created a guidance document to help staff using Teams Premium </a:t>
            </a:r>
          </a:p>
          <a:p>
            <a:endParaRPr lang="en-US" sz="1400" dirty="0">
              <a:ea typeface="Calibri"/>
              <a:cs typeface="Calibri"/>
            </a:endParaRPr>
          </a:p>
          <a:p>
            <a:r>
              <a:rPr lang="en-US" sz="1400" b="1" dirty="0">
                <a:ea typeface="Calibri"/>
                <a:cs typeface="Calibri"/>
              </a:rPr>
              <a:t>Q: Will Hoople require to install additional software  </a:t>
            </a:r>
          </a:p>
          <a:p>
            <a:r>
              <a:rPr lang="en-US" sz="1400" dirty="0">
                <a:ea typeface="Calibri"/>
                <a:cs typeface="Calibri"/>
              </a:rPr>
              <a:t>A: Hoople will activate the Teams Premium license on the central Microsoft license and within few hours the license will be ready to use.</a:t>
            </a:r>
            <a:endParaRPr lang="en-US" sz="1400" dirty="0"/>
          </a:p>
          <a:p>
            <a:endParaRPr lang="en-US" sz="1100">
              <a:ea typeface="Calibri" panose="020F0502020204030204"/>
              <a:cs typeface="Calibri" panose="020F0502020204030204"/>
            </a:endParaRPr>
          </a:p>
          <a:p>
            <a:endParaRPr lang="en-US" sz="1100">
              <a:ea typeface="Calibri" panose="020F0502020204030204"/>
              <a:cs typeface="Calibri" panose="020F0502020204030204"/>
            </a:endParaRPr>
          </a:p>
          <a:p>
            <a:endParaRPr lang="en-US" sz="1100">
              <a:ea typeface="Calibri" panose="020F0502020204030204"/>
              <a:cs typeface="Calibri" panose="020F0502020204030204"/>
            </a:endParaRPr>
          </a:p>
        </p:txBody>
      </p:sp>
    </p:spTree>
    <p:extLst>
      <p:ext uri="{BB962C8B-B14F-4D97-AF65-F5344CB8AC3E}">
        <p14:creationId xmlns:p14="http://schemas.microsoft.com/office/powerpoint/2010/main" val="418055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594ECAD7-605A-107F-B2EE-2C99E739E196}"/>
              </a:ext>
            </a:extLst>
          </p:cNvPr>
          <p:cNvSpPr>
            <a:spLocks noGrp="1"/>
          </p:cNvSpPr>
          <p:nvPr>
            <p:ph type="title"/>
          </p:nvPr>
        </p:nvSpPr>
        <p:spPr>
          <a:xfrm>
            <a:off x="1225292" y="1450655"/>
            <a:ext cx="3932030" cy="3956690"/>
          </a:xfrm>
        </p:spPr>
        <p:txBody>
          <a:bodyPr vert="horz" lIns="91440" tIns="45720" rIns="91440" bIns="45720" rtlCol="0" anchor="ctr">
            <a:normAutofit/>
          </a:bodyPr>
          <a:lstStyle/>
          <a:p>
            <a:r>
              <a:rPr lang="en-US" sz="5600" kern="1200">
                <a:solidFill>
                  <a:schemeClr val="bg1"/>
                </a:solidFill>
                <a:latin typeface="+mj-lt"/>
                <a:ea typeface="+mj-ea"/>
                <a:cs typeface="+mj-cs"/>
              </a:rPr>
              <a:t>Introduction to Microsoft Copilot </a:t>
            </a:r>
          </a:p>
        </p:txBody>
      </p:sp>
      <p:cxnSp>
        <p:nvCxnSpPr>
          <p:cNvPr id="12" name="Straight Connector 11">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25292"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25292"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6" name="TextBox 4">
            <a:extLst>
              <a:ext uri="{FF2B5EF4-FFF2-40B4-BE49-F238E27FC236}">
                <a16:creationId xmlns:a16="http://schemas.microsoft.com/office/drawing/2014/main" id="{6BB7F8D6-F91B-615F-BF6F-74C26B438AF6}"/>
              </a:ext>
            </a:extLst>
          </p:cNvPr>
          <p:cNvGraphicFramePr/>
          <p:nvPr/>
        </p:nvGraphicFramePr>
        <p:xfrm>
          <a:off x="5728502" y="685800"/>
          <a:ext cx="5878512"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3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Freeform: Shape 75">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7DA68F-B4D1-08DF-FFF7-403CAC829B78}"/>
              </a:ext>
            </a:extLst>
          </p:cNvPr>
          <p:cNvSpPr>
            <a:spLocks noGrp="1"/>
          </p:cNvSpPr>
          <p:nvPr>
            <p:ph type="title"/>
          </p:nvPr>
        </p:nvSpPr>
        <p:spPr>
          <a:xfrm>
            <a:off x="438913" y="669036"/>
            <a:ext cx="4832802" cy="1170432"/>
          </a:xfrm>
        </p:spPr>
        <p:txBody>
          <a:bodyPr vert="horz" lIns="91440" tIns="45720" rIns="91440" bIns="45720" rtlCol="0" anchor="b">
            <a:normAutofit/>
          </a:bodyPr>
          <a:lstStyle/>
          <a:p>
            <a:r>
              <a:rPr lang="en-US" sz="3400"/>
              <a:t>Accessing Copilot</a:t>
            </a:r>
          </a:p>
        </p:txBody>
      </p:sp>
      <p:sp>
        <p:nvSpPr>
          <p:cNvPr id="77" name="Rectangle 76">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8" name="Rectangle 7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4">
            <a:extLst>
              <a:ext uri="{FF2B5EF4-FFF2-40B4-BE49-F238E27FC236}">
                <a16:creationId xmlns:a16="http://schemas.microsoft.com/office/drawing/2014/main" id="{F81DF25D-7D6E-3DDC-3BEA-2F52C477E855}"/>
              </a:ext>
            </a:extLst>
          </p:cNvPr>
          <p:cNvSpPr txBox="1"/>
          <p:nvPr/>
        </p:nvSpPr>
        <p:spPr>
          <a:xfrm>
            <a:off x="463759" y="2346959"/>
            <a:ext cx="4807956" cy="4078481"/>
          </a:xfrm>
          <a:prstGeom prst="rect">
            <a:avLst/>
          </a:prstGeom>
        </p:spPr>
        <p:txBody>
          <a:bodyPr rot="0" spcFirstLastPara="0" vert="horz"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200" b="1" dirty="0"/>
              <a:t>3 Main Ways:</a:t>
            </a:r>
            <a:endParaRPr lang="en-US" sz="1200" dirty="0"/>
          </a:p>
          <a:p>
            <a:pPr indent="-228600">
              <a:lnSpc>
                <a:spcPct val="90000"/>
              </a:lnSpc>
              <a:spcAft>
                <a:spcPts val="600"/>
              </a:spcAft>
              <a:buFont typeface="Arial" panose="020B0604020202020204" pitchFamily="34" charset="0"/>
              <a:buChar char="•"/>
            </a:pPr>
            <a:endParaRPr lang="en-US" sz="1200" b="1" dirty="0"/>
          </a:p>
          <a:p>
            <a:pPr>
              <a:lnSpc>
                <a:spcPct val="90000"/>
              </a:lnSpc>
              <a:spcAft>
                <a:spcPts val="600"/>
              </a:spcAft>
            </a:pPr>
            <a:r>
              <a:rPr lang="en-US" sz="1200" b="1" dirty="0"/>
              <a:t>Windows:</a:t>
            </a:r>
            <a:endParaRPr lang="en-US" sz="1200" dirty="0"/>
          </a:p>
          <a:p>
            <a:pPr indent="-228600">
              <a:lnSpc>
                <a:spcPct val="90000"/>
              </a:lnSpc>
              <a:spcAft>
                <a:spcPts val="600"/>
              </a:spcAft>
              <a:buFont typeface="Arial" panose="020B0604020202020204" pitchFamily="34" charset="0"/>
              <a:buChar char="•"/>
            </a:pPr>
            <a:endParaRPr lang="en-US" sz="1200" b="1" dirty="0"/>
          </a:p>
          <a:p>
            <a:pPr marL="228600" indent="-228600">
              <a:lnSpc>
                <a:spcPct val="90000"/>
              </a:lnSpc>
              <a:spcAft>
                <a:spcPts val="600"/>
              </a:spcAft>
              <a:buFont typeface="Arial" panose="020B0604020202020204" pitchFamily="34" charset="0"/>
              <a:buChar char="•"/>
            </a:pPr>
            <a:r>
              <a:rPr lang="en-US" sz="1200" dirty="0"/>
              <a:t>Open the Copilot app from the Start menu, use the dedicated Copilot key (if your keyboard has one), or click the Copilot icon on the taskbar. </a:t>
            </a:r>
          </a:p>
          <a:p>
            <a:pPr indent="-228600">
              <a:lnSpc>
                <a:spcPct val="90000"/>
              </a:lnSpc>
              <a:spcAft>
                <a:spcPts val="600"/>
              </a:spcAft>
              <a:buFont typeface="Arial" panose="020B0604020202020204" pitchFamily="34" charset="0"/>
              <a:buChar char="•"/>
            </a:pPr>
            <a:endParaRPr lang="en-US" sz="1200" b="1" dirty="0"/>
          </a:p>
          <a:p>
            <a:pPr>
              <a:lnSpc>
                <a:spcPct val="90000"/>
              </a:lnSpc>
              <a:spcAft>
                <a:spcPts val="600"/>
              </a:spcAft>
            </a:pPr>
            <a:r>
              <a:rPr lang="en-US" sz="1200" b="1" dirty="0"/>
              <a:t>Microsoft 365:</a:t>
            </a:r>
            <a:endParaRPr lang="en-US" sz="1200" dirty="0"/>
          </a:p>
          <a:p>
            <a:pPr indent="-228600">
              <a:lnSpc>
                <a:spcPct val="90000"/>
              </a:lnSpc>
              <a:spcAft>
                <a:spcPts val="600"/>
              </a:spcAft>
              <a:buFont typeface="Arial" panose="020B0604020202020204" pitchFamily="34" charset="0"/>
              <a:buChar char="•"/>
            </a:pPr>
            <a:endParaRPr lang="en-US" sz="1200" b="1" dirty="0"/>
          </a:p>
          <a:p>
            <a:pPr marL="228600" indent="-228600">
              <a:lnSpc>
                <a:spcPct val="90000"/>
              </a:lnSpc>
              <a:spcAft>
                <a:spcPts val="600"/>
              </a:spcAft>
              <a:buFont typeface="Arial" panose="020B0604020202020204" pitchFamily="34" charset="0"/>
              <a:buChar char="•"/>
            </a:pPr>
            <a:r>
              <a:rPr lang="en-US" sz="1200" dirty="0"/>
              <a:t>Copilot is integrated into various apps like Word, Excel, and Teams. You can find it by looking for the Copilot icon or related options within the app's interface. </a:t>
            </a:r>
          </a:p>
          <a:p>
            <a:pPr>
              <a:lnSpc>
                <a:spcPct val="90000"/>
              </a:lnSpc>
              <a:spcAft>
                <a:spcPts val="600"/>
              </a:spcAft>
            </a:pPr>
            <a:endParaRPr lang="en-US" sz="1200" b="1" dirty="0"/>
          </a:p>
          <a:p>
            <a:pPr>
              <a:lnSpc>
                <a:spcPct val="90000"/>
              </a:lnSpc>
              <a:spcAft>
                <a:spcPts val="600"/>
              </a:spcAft>
              <a:buFont typeface="Arial" panose="020B0604020202020204" pitchFamily="34" charset="0"/>
            </a:pPr>
            <a:r>
              <a:rPr lang="en-US" sz="1200" b="1" dirty="0"/>
              <a:t>Web:</a:t>
            </a:r>
            <a:endParaRPr lang="en-US" sz="1200" dirty="0"/>
          </a:p>
          <a:p>
            <a:pPr marL="228600" indent="-228600">
              <a:lnSpc>
                <a:spcPct val="90000"/>
              </a:lnSpc>
              <a:spcAft>
                <a:spcPts val="600"/>
              </a:spcAft>
              <a:buFont typeface="Arial" panose="020B0604020202020204" pitchFamily="34" charset="0"/>
              <a:buChar char="•"/>
            </a:pPr>
            <a:r>
              <a:rPr lang="en-US" sz="1200" dirty="0"/>
              <a:t>You can also access Copilot through a web browser by going to copilot.microsoft.com. </a:t>
            </a:r>
          </a:p>
          <a:p>
            <a:pPr marL="228600" indent="-228600">
              <a:lnSpc>
                <a:spcPct val="90000"/>
              </a:lnSpc>
              <a:spcAft>
                <a:spcPts val="600"/>
              </a:spcAft>
              <a:buFont typeface="Arial" panose="020B0604020202020204" pitchFamily="34" charset="0"/>
              <a:buChar char="•"/>
            </a:pPr>
            <a:endParaRPr lang="en-US" sz="1100"/>
          </a:p>
          <a:p>
            <a:pPr marL="228600" indent="-228600">
              <a:lnSpc>
                <a:spcPct val="90000"/>
              </a:lnSpc>
              <a:spcAft>
                <a:spcPts val="600"/>
              </a:spcAft>
              <a:buFont typeface="Arial" panose="020B0604020202020204" pitchFamily="34" charset="0"/>
              <a:buChar char="•"/>
            </a:pPr>
            <a:endParaRPr lang="en-US" sz="1100"/>
          </a:p>
          <a:p>
            <a:pPr marL="228600"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endParaRPr lang="en-US" sz="1100"/>
          </a:p>
        </p:txBody>
      </p:sp>
      <p:pic>
        <p:nvPicPr>
          <p:cNvPr id="5" name="Picture 4" descr="A screenshot of a computer&#10;&#10;AI-generated content may be incorrect.">
            <a:extLst>
              <a:ext uri="{FF2B5EF4-FFF2-40B4-BE49-F238E27FC236}">
                <a16:creationId xmlns:a16="http://schemas.microsoft.com/office/drawing/2014/main" id="{7F9E0E76-BB74-74C9-3A28-3C7524AF0A26}"/>
              </a:ext>
            </a:extLst>
          </p:cNvPr>
          <p:cNvPicPr>
            <a:picLocks noChangeAspect="1"/>
          </p:cNvPicPr>
          <p:nvPr/>
        </p:nvPicPr>
        <p:blipFill>
          <a:blip r:embed="rId2"/>
          <a:stretch>
            <a:fillRect/>
          </a:stretch>
        </p:blipFill>
        <p:spPr>
          <a:xfrm>
            <a:off x="6933624" y="126011"/>
            <a:ext cx="4322741" cy="2842277"/>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77E31726-28CE-D0F2-509A-7A31BBCADC5D}"/>
              </a:ext>
            </a:extLst>
          </p:cNvPr>
          <p:cNvPicPr>
            <a:picLocks noChangeAspect="1"/>
          </p:cNvPicPr>
          <p:nvPr/>
        </p:nvPicPr>
        <p:blipFill>
          <a:blip r:embed="rId3"/>
          <a:stretch>
            <a:fillRect/>
          </a:stretch>
        </p:blipFill>
        <p:spPr>
          <a:xfrm>
            <a:off x="5822925" y="5405474"/>
            <a:ext cx="6194488" cy="1362370"/>
          </a:xfrm>
          <a:prstGeom prst="rect">
            <a:avLst/>
          </a:prstGeom>
        </p:spPr>
      </p:pic>
      <p:pic>
        <p:nvPicPr>
          <p:cNvPr id="7" name="Picture 6" descr="A screenshot of a chat&#10;&#10;AI-generated content may be incorrect.">
            <a:extLst>
              <a:ext uri="{FF2B5EF4-FFF2-40B4-BE49-F238E27FC236}">
                <a16:creationId xmlns:a16="http://schemas.microsoft.com/office/drawing/2014/main" id="{5E12883D-B483-A109-FE1D-F17126EDF8FF}"/>
              </a:ext>
            </a:extLst>
          </p:cNvPr>
          <p:cNvPicPr>
            <a:picLocks noChangeAspect="1"/>
          </p:cNvPicPr>
          <p:nvPr/>
        </p:nvPicPr>
        <p:blipFill>
          <a:blip r:embed="rId4"/>
          <a:stretch>
            <a:fillRect/>
          </a:stretch>
        </p:blipFill>
        <p:spPr>
          <a:xfrm>
            <a:off x="7090182" y="3272857"/>
            <a:ext cx="4166312" cy="1857762"/>
          </a:xfrm>
          <a:prstGeom prst="rect">
            <a:avLst/>
          </a:prstGeom>
        </p:spPr>
      </p:pic>
    </p:spTree>
    <p:extLst>
      <p:ext uri="{BB962C8B-B14F-4D97-AF65-F5344CB8AC3E}">
        <p14:creationId xmlns:p14="http://schemas.microsoft.com/office/powerpoint/2010/main" val="201297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6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9" name="Freeform: Shape 6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Freeform: Shape 7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822BC41-B46C-CA05-09BC-F649235D14E0}"/>
              </a:ext>
            </a:extLst>
          </p:cNvPr>
          <p:cNvSpPr>
            <a:spLocks noGrp="1"/>
          </p:cNvSpPr>
          <p:nvPr>
            <p:ph type="title"/>
          </p:nvPr>
        </p:nvSpPr>
        <p:spPr>
          <a:xfrm>
            <a:off x="786385" y="841248"/>
            <a:ext cx="3515244" cy="5340097"/>
          </a:xfrm>
        </p:spPr>
        <p:txBody>
          <a:bodyPr vert="horz" lIns="91440" tIns="45720" rIns="91440" bIns="45720" rtlCol="0" anchor="ctr">
            <a:normAutofit/>
          </a:bodyPr>
          <a:lstStyle/>
          <a:p>
            <a:r>
              <a:rPr lang="en-US" sz="4800" kern="1200">
                <a:solidFill>
                  <a:schemeClr val="bg1"/>
                </a:solidFill>
                <a:latin typeface="+mj-lt"/>
                <a:ea typeface="+mj-ea"/>
                <a:cs typeface="+mj-cs"/>
              </a:rPr>
              <a:t>Copilot in </a:t>
            </a:r>
            <a:r>
              <a:rPr lang="en-US" sz="4800">
                <a:solidFill>
                  <a:schemeClr val="bg1"/>
                </a:solidFill>
              </a:rPr>
              <a:t>Action</a:t>
            </a:r>
            <a:r>
              <a:rPr lang="en-US" sz="4800" kern="1200">
                <a:solidFill>
                  <a:schemeClr val="bg1"/>
                </a:solidFill>
                <a:latin typeface="+mj-lt"/>
                <a:ea typeface="+mj-ea"/>
                <a:cs typeface="+mj-cs"/>
              </a:rPr>
              <a:t> </a:t>
            </a:r>
          </a:p>
        </p:txBody>
      </p:sp>
      <p:graphicFrame>
        <p:nvGraphicFramePr>
          <p:cNvPr id="6" name="TextBox 4">
            <a:extLst>
              <a:ext uri="{FF2B5EF4-FFF2-40B4-BE49-F238E27FC236}">
                <a16:creationId xmlns:a16="http://schemas.microsoft.com/office/drawing/2014/main" id="{6F4FA0C0-0043-5CD0-C26E-4E79104131E5}"/>
              </a:ext>
            </a:extLst>
          </p:cNvPr>
          <p:cNvGraphicFramePr/>
          <p:nvPr>
            <p:extLst>
              <p:ext uri="{D42A27DB-BD31-4B8C-83A1-F6EECF244321}">
                <p14:modId xmlns:p14="http://schemas.microsoft.com/office/powerpoint/2010/main" val="294616918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181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208ED3-0F76-AEDE-D08E-85CE18BA055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D901AC-9EEA-2F24-618A-6BF7F728A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8D21AB-5015-E2FA-BC23-8B8EACDF2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448E76-4E32-61D3-FB3A-D5EC7B422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C4CE1E-3040-E5DF-5170-90A4AF039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3930F25-F19E-C93E-CB71-FA7F49CC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F9587-8199-9684-235B-99D944E4281C}"/>
              </a:ext>
            </a:extLst>
          </p:cNvPr>
          <p:cNvSpPr>
            <a:spLocks noGrp="1"/>
          </p:cNvSpPr>
          <p:nvPr>
            <p:ph type="title"/>
          </p:nvPr>
        </p:nvSpPr>
        <p:spPr>
          <a:xfrm>
            <a:off x="250371" y="294538"/>
            <a:ext cx="11017179" cy="1033669"/>
          </a:xfrm>
        </p:spPr>
        <p:txBody>
          <a:bodyPr vert="horz" lIns="91440" tIns="45720" rIns="91440" bIns="45720" rtlCol="0">
            <a:normAutofit fontScale="90000"/>
          </a:bodyPr>
          <a:lstStyle/>
          <a:p>
            <a:pPr marL="228600">
              <a:spcAft>
                <a:spcPct val="35000"/>
              </a:spcAft>
              <a:buFont typeface="Arial"/>
              <a:buChar char="•"/>
            </a:pPr>
            <a:r>
              <a:rPr lang="en-GB" sz="1100" b="0" dirty="0">
                <a:solidFill>
                  <a:srgbClr val="444444"/>
                </a:solidFill>
                <a:latin typeface="Calibri"/>
                <a:ea typeface="Calibri"/>
                <a:cs typeface="Calibri"/>
              </a:rPr>
              <a:t>Microsoft Teams Premium Overview: What's in the box </a:t>
            </a:r>
            <a:endParaRPr lang="en-US"/>
          </a:p>
          <a:p>
            <a:pPr marL="228600">
              <a:spcAft>
                <a:spcPct val="35000"/>
              </a:spcAft>
              <a:buFont typeface="Arial"/>
              <a:buChar char="•"/>
            </a:pPr>
            <a:r>
              <a:rPr lang="en-GB" sz="1100" b="0" dirty="0">
                <a:solidFill>
                  <a:srgbClr val="444444"/>
                </a:solidFill>
                <a:latin typeface="Calibri"/>
                <a:ea typeface="Calibri"/>
                <a:cs typeface="Calibri"/>
              </a:rPr>
              <a:t>Microsoft Teams Premium Overview: What's in the box </a:t>
            </a:r>
            <a:endParaRPr lang="en-US"/>
          </a:p>
          <a:p>
            <a:r>
              <a:rPr lang="en-US" sz="4000" dirty="0">
                <a:solidFill>
                  <a:srgbClr val="FFFFFF"/>
                </a:solidFill>
                <a:latin typeface="+mj-lt"/>
                <a:ea typeface="Calibri Light"/>
                <a:cs typeface="Calibri Light"/>
              </a:rPr>
              <a:t>Copilot: Free v License</a:t>
            </a:r>
            <a:endParaRPr lang="en-US" dirty="0"/>
          </a:p>
        </p:txBody>
      </p:sp>
      <p:sp>
        <p:nvSpPr>
          <p:cNvPr id="4" name="Content Placeholder 3">
            <a:extLst>
              <a:ext uri="{FF2B5EF4-FFF2-40B4-BE49-F238E27FC236}">
                <a16:creationId xmlns:a16="http://schemas.microsoft.com/office/drawing/2014/main" id="{541AB353-BC82-2488-11E9-2E55B604B5D6}"/>
              </a:ext>
            </a:extLst>
          </p:cNvPr>
          <p:cNvSpPr>
            <a:spLocks noGrp="1"/>
          </p:cNvSpPr>
          <p:nvPr>
            <p:ph idx="1"/>
          </p:nvPr>
        </p:nvSpPr>
        <p:spPr>
          <a:xfrm>
            <a:off x="0" y="1261256"/>
            <a:ext cx="11366863" cy="5712037"/>
          </a:xfrm>
        </p:spPr>
        <p:txBody>
          <a:bodyPr anchor="t">
            <a:noAutofit/>
          </a:bodyPr>
          <a:lstStyle/>
          <a:p>
            <a:endParaRPr lang="en-GB" sz="1600" b="1"/>
          </a:p>
          <a:p>
            <a:pPr marL="0" indent="0">
              <a:buNone/>
            </a:pPr>
            <a:endParaRPr lang="en-GB" sz="1100" b="1" u="sng"/>
          </a:p>
          <a:p>
            <a:pPr marL="0" indent="0">
              <a:buNone/>
            </a:pPr>
            <a:endParaRPr lang="en-GB" sz="1600">
              <a:effectLst/>
              <a:ea typeface="Aptos" panose="020B0004020202020204" pitchFamily="34" charset="0"/>
            </a:endParaRPr>
          </a:p>
          <a:p>
            <a:endParaRPr lang="en-GB" sz="1500" b="1"/>
          </a:p>
        </p:txBody>
      </p:sp>
      <p:sp>
        <p:nvSpPr>
          <p:cNvPr id="3" name="Slide Number Placeholder 2">
            <a:extLst>
              <a:ext uri="{FF2B5EF4-FFF2-40B4-BE49-F238E27FC236}">
                <a16:creationId xmlns:a16="http://schemas.microsoft.com/office/drawing/2014/main" id="{13CDE223-CE63-1B2F-F264-C5899D9A6F0A}"/>
              </a:ext>
            </a:extLst>
          </p:cNvPr>
          <p:cNvSpPr>
            <a:spLocks noGrp="1"/>
          </p:cNvSpPr>
          <p:nvPr>
            <p:ph type="sldNum" sz="quarter" idx="12"/>
          </p:nvPr>
        </p:nvSpPr>
        <p:spPr>
          <a:xfrm>
            <a:off x="11704320" y="6455431"/>
            <a:ext cx="445913" cy="365125"/>
          </a:xfrm>
        </p:spPr>
        <p:txBody>
          <a:bodyPr vert="horz" lIns="91440" tIns="45720" rIns="91440" bIns="45720" rtlCol="0">
            <a:normAutofit/>
          </a:bodyPr>
          <a:lstStyle/>
          <a:p>
            <a:pPr>
              <a:spcAft>
                <a:spcPts val="600"/>
              </a:spcAft>
            </a:pPr>
            <a:fld id="{90B30DD5-1EF8-48BF-BC70-8C78D8C5415C}" type="slidenum">
              <a:rPr lang="en-US" sz="1100">
                <a:solidFill>
                  <a:schemeClr val="tx1">
                    <a:lumMod val="50000"/>
                    <a:lumOff val="50000"/>
                  </a:schemeClr>
                </a:solidFill>
                <a:latin typeface="+mn-lt"/>
                <a:cs typeface="+mn-cs"/>
              </a:rPr>
              <a:pPr>
                <a:spcAft>
                  <a:spcPts val="600"/>
                </a:spcAft>
              </a:pPr>
              <a:t>16</a:t>
            </a:fld>
            <a:endParaRPr lang="en-US" sz="1100">
              <a:solidFill>
                <a:schemeClr val="tx1">
                  <a:lumMod val="50000"/>
                  <a:lumOff val="50000"/>
                </a:schemeClr>
              </a:solidFill>
              <a:latin typeface="+mn-lt"/>
              <a:cs typeface="+mn-cs"/>
            </a:endParaRPr>
          </a:p>
        </p:txBody>
      </p:sp>
      <p:pic>
        <p:nvPicPr>
          <p:cNvPr id="6" name="Picture 5" descr="A screenshot of a computer&#10;&#10;AI-generated content may be incorrect.">
            <a:extLst>
              <a:ext uri="{FF2B5EF4-FFF2-40B4-BE49-F238E27FC236}">
                <a16:creationId xmlns:a16="http://schemas.microsoft.com/office/drawing/2014/main" id="{AD530D0F-3CFF-F6CE-8C4B-C6844688813A}"/>
              </a:ext>
            </a:extLst>
          </p:cNvPr>
          <p:cNvPicPr>
            <a:picLocks noChangeAspect="1"/>
          </p:cNvPicPr>
          <p:nvPr/>
        </p:nvPicPr>
        <p:blipFill>
          <a:blip r:embed="rId2"/>
          <a:stretch>
            <a:fillRect/>
          </a:stretch>
        </p:blipFill>
        <p:spPr>
          <a:xfrm>
            <a:off x="663478" y="1591010"/>
            <a:ext cx="4575867" cy="5271316"/>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A8798C60-5A3F-5486-1E14-C889AC26BEC7}"/>
              </a:ext>
            </a:extLst>
          </p:cNvPr>
          <p:cNvPicPr>
            <a:picLocks noChangeAspect="1"/>
          </p:cNvPicPr>
          <p:nvPr/>
        </p:nvPicPr>
        <p:blipFill>
          <a:blip r:embed="rId3"/>
          <a:stretch>
            <a:fillRect/>
          </a:stretch>
        </p:blipFill>
        <p:spPr>
          <a:xfrm>
            <a:off x="5927718" y="1596002"/>
            <a:ext cx="5347133" cy="5270142"/>
          </a:xfrm>
          <a:prstGeom prst="rect">
            <a:avLst/>
          </a:prstGeom>
        </p:spPr>
      </p:pic>
    </p:spTree>
    <p:extLst>
      <p:ext uri="{BB962C8B-B14F-4D97-AF65-F5344CB8AC3E}">
        <p14:creationId xmlns:p14="http://schemas.microsoft.com/office/powerpoint/2010/main" val="321962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5" name="Rectangle 14">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3D5982B3-ECC8-C1CF-CD21-28D89F0B1494}"/>
              </a:ext>
            </a:extLst>
          </p:cNvPr>
          <p:cNvSpPr>
            <a:spLocks noGrp="1"/>
          </p:cNvSpPr>
          <p:nvPr>
            <p:ph type="title"/>
          </p:nvPr>
        </p:nvSpPr>
        <p:spPr>
          <a:xfrm>
            <a:off x="1998875" y="905306"/>
            <a:ext cx="8188026" cy="2044650"/>
          </a:xfrm>
        </p:spPr>
        <p:txBody>
          <a:bodyPr anchor="b">
            <a:normAutofit/>
          </a:bodyPr>
          <a:lstStyle/>
          <a:p>
            <a:pPr algn="ctr"/>
            <a:r>
              <a:rPr lang="en-US" sz="4800" b="0" dirty="0">
                <a:latin typeface="Calibri"/>
                <a:ea typeface="Calibri"/>
                <a:cs typeface="Calibri"/>
              </a:rPr>
              <a:t>Copilot Isn't Perfect</a:t>
            </a:r>
            <a:endParaRPr lang="en-US" sz="4800" dirty="0"/>
          </a:p>
        </p:txBody>
      </p:sp>
      <p:sp>
        <p:nvSpPr>
          <p:cNvPr id="4" name="Slide Number Placeholder 3">
            <a:extLst>
              <a:ext uri="{FF2B5EF4-FFF2-40B4-BE49-F238E27FC236}">
                <a16:creationId xmlns:a16="http://schemas.microsoft.com/office/drawing/2014/main" id="{2420C824-6F91-5A5C-1B36-FC58D58BD96D}"/>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90B30DD5-1EF8-48BF-BC70-8C78D8C5415C}" type="slidenum">
              <a:rPr lang="en-GB" sz="900">
                <a:solidFill>
                  <a:schemeClr val="tx1">
                    <a:alpha val="70000"/>
                  </a:schemeClr>
                </a:solidFill>
              </a:rPr>
              <a:pPr algn="ctr">
                <a:spcAft>
                  <a:spcPts val="600"/>
                </a:spcAft>
              </a:pPr>
              <a:t>17</a:t>
            </a:fld>
            <a:endParaRPr lang="en-GB" sz="900">
              <a:solidFill>
                <a:schemeClr val="tx1">
                  <a:alpha val="70000"/>
                </a:schemeClr>
              </a:solidFill>
            </a:endParaRPr>
          </a:p>
        </p:txBody>
      </p:sp>
      <p:sp>
        <p:nvSpPr>
          <p:cNvPr id="60" name="Content Placeholder 2">
            <a:extLst>
              <a:ext uri="{FF2B5EF4-FFF2-40B4-BE49-F238E27FC236}">
                <a16:creationId xmlns:a16="http://schemas.microsoft.com/office/drawing/2014/main" id="{DF4E9ED9-880E-70C3-BFD1-291511E29EAD}"/>
              </a:ext>
            </a:extLst>
          </p:cNvPr>
          <p:cNvSpPr>
            <a:spLocks noGrp="1"/>
          </p:cNvSpPr>
          <p:nvPr>
            <p:ph idx="1"/>
          </p:nvPr>
        </p:nvSpPr>
        <p:spPr>
          <a:xfrm>
            <a:off x="2001924" y="3129953"/>
            <a:ext cx="8192843" cy="2057046"/>
          </a:xfrm>
        </p:spPr>
        <p:txBody>
          <a:bodyPr vert="horz" lIns="91440" tIns="45720" rIns="91440" bIns="45720" rtlCol="0" anchor="t">
            <a:normAutofit fontScale="85000" lnSpcReduction="20000"/>
          </a:bodyPr>
          <a:lstStyle/>
          <a:p>
            <a:pPr algn="ctr"/>
            <a:r>
              <a:rPr lang="en-US" sz="1800" dirty="0">
                <a:latin typeface="Calibri"/>
                <a:ea typeface="Calibri"/>
                <a:cs typeface="Calibri"/>
              </a:rPr>
              <a:t>May occasionally generate inaccurate or generic content.</a:t>
            </a:r>
            <a:endParaRPr lang="en-US" sz="1800" dirty="0"/>
          </a:p>
          <a:p>
            <a:pPr algn="ctr"/>
            <a:endParaRPr lang="en-US" sz="1800" dirty="0">
              <a:latin typeface="Calibri"/>
              <a:ea typeface="Calibri"/>
              <a:cs typeface="Calibri"/>
            </a:endParaRPr>
          </a:p>
          <a:p>
            <a:pPr algn="ctr"/>
            <a:r>
              <a:rPr lang="en-US" sz="1800" dirty="0">
                <a:latin typeface="Calibri"/>
                <a:ea typeface="Calibri"/>
                <a:cs typeface="Calibri"/>
              </a:rPr>
              <a:t>Requires user oversight and editing.</a:t>
            </a:r>
            <a:endParaRPr lang="en-US" sz="1800" dirty="0"/>
          </a:p>
          <a:p>
            <a:pPr algn="ctr"/>
            <a:endParaRPr lang="en-US" sz="1800" dirty="0">
              <a:latin typeface="Calibri"/>
              <a:ea typeface="Calibri"/>
              <a:cs typeface="Calibri"/>
            </a:endParaRPr>
          </a:p>
          <a:p>
            <a:pPr algn="ctr"/>
            <a:r>
              <a:rPr lang="en-US" sz="1800" dirty="0">
                <a:latin typeface="Calibri"/>
                <a:ea typeface="Calibri"/>
                <a:cs typeface="Calibri"/>
              </a:rPr>
              <a:t>Dependent on data quality and context.</a:t>
            </a:r>
            <a:endParaRPr lang="en-US" sz="1800" dirty="0"/>
          </a:p>
          <a:p>
            <a:pPr algn="ctr"/>
            <a:endParaRPr lang="en-US" sz="1800" dirty="0">
              <a:latin typeface="Calibri"/>
              <a:ea typeface="Calibri"/>
              <a:cs typeface="Calibri"/>
            </a:endParaRPr>
          </a:p>
          <a:p>
            <a:pPr algn="ctr"/>
            <a:r>
              <a:rPr lang="en-US" sz="1800" dirty="0">
                <a:latin typeface="Calibri"/>
                <a:ea typeface="Calibri"/>
                <a:cs typeface="Calibri"/>
              </a:rPr>
              <a:t>Still evolving with frequent updates.</a:t>
            </a:r>
            <a:endParaRPr lang="en-US" sz="1800" dirty="0"/>
          </a:p>
          <a:p>
            <a:pPr algn="ctr"/>
            <a:endParaRPr lang="en-US" sz="1800"/>
          </a:p>
        </p:txBody>
      </p:sp>
    </p:spTree>
    <p:extLst>
      <p:ext uri="{BB962C8B-B14F-4D97-AF65-F5344CB8AC3E}">
        <p14:creationId xmlns:p14="http://schemas.microsoft.com/office/powerpoint/2010/main" val="245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B20E71-D450-81C0-6088-A5DC9BF8B08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E72CF8-F7B8-E8C8-3F8B-61D9DA605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AED820-2915-7B6A-E83D-3CE8E6997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6C94C8-894B-C4E3-29CC-01BA6C472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B8657BC-BB15-86D4-798D-7F095F800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0C7E00-7E4B-D6D5-645F-3F9BF095B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98AE8-C009-65B6-512E-1D40869E4020}"/>
              </a:ext>
            </a:extLst>
          </p:cNvPr>
          <p:cNvSpPr>
            <a:spLocks noGrp="1"/>
          </p:cNvSpPr>
          <p:nvPr>
            <p:ph type="title"/>
          </p:nvPr>
        </p:nvSpPr>
        <p:spPr>
          <a:xfrm>
            <a:off x="250371" y="294538"/>
            <a:ext cx="11017179" cy="1033669"/>
          </a:xfrm>
        </p:spPr>
        <p:txBody>
          <a:bodyPr vert="horz" lIns="91440" tIns="45720" rIns="91440" bIns="45720" rtlCol="0">
            <a:normAutofit fontScale="90000"/>
          </a:bodyPr>
          <a:lstStyle/>
          <a:p>
            <a:pPr marL="228600">
              <a:spcAft>
                <a:spcPct val="35000"/>
              </a:spcAft>
              <a:buFont typeface="Arial"/>
              <a:buChar char="•"/>
            </a:pPr>
            <a:r>
              <a:rPr lang="en-GB" sz="1100" b="0" dirty="0">
                <a:solidFill>
                  <a:srgbClr val="444444"/>
                </a:solidFill>
                <a:latin typeface="Calibri"/>
                <a:ea typeface="Calibri"/>
                <a:cs typeface="Calibri"/>
              </a:rPr>
              <a:t>Microsoft Teams Premium Overview: What's in the box </a:t>
            </a:r>
            <a:endParaRPr lang="en-US"/>
          </a:p>
          <a:p>
            <a:pPr marL="228600">
              <a:spcAft>
                <a:spcPct val="35000"/>
              </a:spcAft>
              <a:buFont typeface="Arial"/>
              <a:buChar char="•"/>
            </a:pPr>
            <a:r>
              <a:rPr lang="en-GB" sz="1100" b="0" dirty="0">
                <a:solidFill>
                  <a:srgbClr val="444444"/>
                </a:solidFill>
                <a:latin typeface="Calibri"/>
                <a:ea typeface="Calibri"/>
                <a:cs typeface="Calibri"/>
              </a:rPr>
              <a:t>Microsoft Teams Premium Overview: What's in the box </a:t>
            </a:r>
            <a:endParaRPr lang="en-US"/>
          </a:p>
          <a:p>
            <a:r>
              <a:rPr lang="en-US" sz="4000" dirty="0">
                <a:solidFill>
                  <a:srgbClr val="FFFFFF"/>
                </a:solidFill>
                <a:latin typeface="+mj-lt"/>
                <a:ea typeface="Calibri Light"/>
                <a:cs typeface="Calibri Light"/>
              </a:rPr>
              <a:t>Further Information</a:t>
            </a:r>
            <a:endParaRPr lang="en-US" dirty="0"/>
          </a:p>
        </p:txBody>
      </p:sp>
      <p:sp>
        <p:nvSpPr>
          <p:cNvPr id="4" name="Content Placeholder 3">
            <a:extLst>
              <a:ext uri="{FF2B5EF4-FFF2-40B4-BE49-F238E27FC236}">
                <a16:creationId xmlns:a16="http://schemas.microsoft.com/office/drawing/2014/main" id="{15D28BF5-B7C1-59E5-ECCD-1AD1EE18C55E}"/>
              </a:ext>
            </a:extLst>
          </p:cNvPr>
          <p:cNvSpPr>
            <a:spLocks noGrp="1"/>
          </p:cNvSpPr>
          <p:nvPr>
            <p:ph idx="1"/>
          </p:nvPr>
        </p:nvSpPr>
        <p:spPr>
          <a:xfrm>
            <a:off x="0" y="1261256"/>
            <a:ext cx="11366863" cy="5712037"/>
          </a:xfrm>
        </p:spPr>
        <p:txBody>
          <a:bodyPr anchor="t">
            <a:noAutofit/>
          </a:bodyPr>
          <a:lstStyle/>
          <a:p>
            <a:endParaRPr lang="en-GB" sz="1600" b="1"/>
          </a:p>
          <a:p>
            <a:pPr marL="0" indent="0">
              <a:buNone/>
            </a:pPr>
            <a:endParaRPr lang="en-GB" sz="1100" b="1" u="sng"/>
          </a:p>
          <a:p>
            <a:pPr marL="0" indent="0">
              <a:buNone/>
            </a:pPr>
            <a:endParaRPr lang="en-GB" sz="1600">
              <a:effectLst/>
              <a:ea typeface="Aptos" panose="020B0004020202020204" pitchFamily="34" charset="0"/>
            </a:endParaRPr>
          </a:p>
          <a:p>
            <a:endParaRPr lang="en-GB" sz="1500" b="1"/>
          </a:p>
        </p:txBody>
      </p:sp>
      <p:sp>
        <p:nvSpPr>
          <p:cNvPr id="3" name="Slide Number Placeholder 2">
            <a:extLst>
              <a:ext uri="{FF2B5EF4-FFF2-40B4-BE49-F238E27FC236}">
                <a16:creationId xmlns:a16="http://schemas.microsoft.com/office/drawing/2014/main" id="{8F4C4AD0-8FF3-55FA-E443-6FFDE4418A62}"/>
              </a:ext>
            </a:extLst>
          </p:cNvPr>
          <p:cNvSpPr>
            <a:spLocks noGrp="1"/>
          </p:cNvSpPr>
          <p:nvPr>
            <p:ph type="sldNum" sz="quarter" idx="12"/>
          </p:nvPr>
        </p:nvSpPr>
        <p:spPr>
          <a:xfrm>
            <a:off x="11704320" y="6455431"/>
            <a:ext cx="445913" cy="365125"/>
          </a:xfrm>
        </p:spPr>
        <p:txBody>
          <a:bodyPr vert="horz" lIns="91440" tIns="45720" rIns="91440" bIns="45720" rtlCol="0">
            <a:normAutofit/>
          </a:bodyPr>
          <a:lstStyle/>
          <a:p>
            <a:pPr>
              <a:spcAft>
                <a:spcPts val="600"/>
              </a:spcAft>
            </a:pPr>
            <a:fld id="{90B30DD5-1EF8-48BF-BC70-8C78D8C5415C}" type="slidenum">
              <a:rPr lang="en-US" sz="1100">
                <a:solidFill>
                  <a:schemeClr val="tx1">
                    <a:lumMod val="50000"/>
                    <a:lumOff val="50000"/>
                  </a:schemeClr>
                </a:solidFill>
                <a:latin typeface="+mn-lt"/>
                <a:cs typeface="+mn-cs"/>
              </a:rPr>
              <a:pPr>
                <a:spcAft>
                  <a:spcPts val="600"/>
                </a:spcAft>
              </a:pPr>
              <a:t>18</a:t>
            </a:fld>
            <a:endParaRPr lang="en-US" sz="1100">
              <a:solidFill>
                <a:schemeClr val="tx1">
                  <a:lumMod val="50000"/>
                  <a:lumOff val="50000"/>
                </a:schemeClr>
              </a:solidFill>
              <a:latin typeface="+mn-lt"/>
              <a:cs typeface="+mn-cs"/>
            </a:endParaRPr>
          </a:p>
        </p:txBody>
      </p:sp>
      <p:sp>
        <p:nvSpPr>
          <p:cNvPr id="7" name="TextBox 6">
            <a:extLst>
              <a:ext uri="{FF2B5EF4-FFF2-40B4-BE49-F238E27FC236}">
                <a16:creationId xmlns:a16="http://schemas.microsoft.com/office/drawing/2014/main" id="{2A198BDE-0977-DB4D-9AA3-EBE5BFA68A89}"/>
              </a:ext>
            </a:extLst>
          </p:cNvPr>
          <p:cNvSpPr txBox="1"/>
          <p:nvPr/>
        </p:nvSpPr>
        <p:spPr>
          <a:xfrm>
            <a:off x="379187" y="1975758"/>
            <a:ext cx="1111612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b="1" dirty="0">
                <a:solidFill>
                  <a:schemeClr val="tx2"/>
                </a:solidFill>
              </a:rPr>
              <a:t>Microsoft Teams Premium AI: Guidance​</a:t>
            </a:r>
            <a:endParaRPr lang="en-US" b="1">
              <a:solidFill>
                <a:schemeClr val="tx2"/>
              </a:solidFill>
              <a:ea typeface="Calibri"/>
              <a:cs typeface="Calibri"/>
            </a:endParaRPr>
          </a:p>
          <a:p>
            <a:pPr marL="285750" indent="-285750">
              <a:buFont typeface="Wingdings"/>
              <a:buChar char="§"/>
            </a:pPr>
            <a:endParaRPr lang="en-US" dirty="0"/>
          </a:p>
          <a:p>
            <a:endParaRPr lang="en-US" dirty="0">
              <a:ea typeface="Calibri" panose="020F0502020204030204"/>
              <a:cs typeface="Calibri" panose="020F0502020204030204"/>
            </a:endParaRPr>
          </a:p>
          <a:p>
            <a:pPr marL="285750" indent="-285750">
              <a:buFont typeface="Wingdings"/>
              <a:buChar char="§"/>
            </a:pPr>
            <a:r>
              <a:rPr lang="en-US" b="1" dirty="0">
                <a:solidFill>
                  <a:schemeClr val="tx2"/>
                </a:solidFill>
                <a:ea typeface="Calibri" panose="020F0502020204030204"/>
                <a:cs typeface="Calibri" panose="020F0502020204030204"/>
              </a:rPr>
              <a:t>Microsoft Copilot:</a:t>
            </a:r>
          </a:p>
          <a:p>
            <a:pPr marL="742950" lvl="1" indent="-285750">
              <a:buFont typeface="Courier New"/>
              <a:buChar char="o"/>
            </a:pPr>
            <a:r>
              <a:rPr lang="en-US" dirty="0">
                <a:ea typeface="+mn-lt"/>
                <a:cs typeface="+mn-lt"/>
                <a:hlinkClick r:id="rId2"/>
              </a:rPr>
              <a:t>https://copilot.microsoft.com/</a:t>
            </a:r>
            <a:endParaRPr lang="en-US" dirty="0">
              <a:ea typeface="Calibri" panose="020F0502020204030204"/>
              <a:cs typeface="Calibri" panose="020F0502020204030204"/>
            </a:endParaRPr>
          </a:p>
          <a:p>
            <a:pPr lvl="1"/>
            <a:endParaRPr lang="en-US" dirty="0">
              <a:ea typeface="+mn-lt"/>
              <a:cs typeface="+mn-lt"/>
            </a:endParaRPr>
          </a:p>
          <a:p>
            <a:pPr lvl="1"/>
            <a:endParaRPr lang="en-US" dirty="0">
              <a:ea typeface="Calibri"/>
              <a:cs typeface="Calibri"/>
            </a:endParaRPr>
          </a:p>
          <a:p>
            <a:pPr marL="285750" indent="-285750">
              <a:buFont typeface="Wingdings"/>
              <a:buChar char="§"/>
            </a:pPr>
            <a:r>
              <a:rPr lang="en-US" b="1" dirty="0">
                <a:solidFill>
                  <a:schemeClr val="tx2"/>
                </a:solidFill>
                <a:ea typeface="Calibri"/>
                <a:cs typeface="Calibri"/>
              </a:rPr>
              <a:t>NHS England: Introduction to Microsoft 365 Copilot</a:t>
            </a:r>
          </a:p>
          <a:p>
            <a:pPr marL="742950" lvl="1" indent="-285750">
              <a:buFont typeface="Courier New"/>
              <a:buChar char="o"/>
            </a:pPr>
            <a:r>
              <a:rPr lang="en-US" dirty="0">
                <a:ea typeface="+mn-lt"/>
                <a:cs typeface="+mn-lt"/>
                <a:hlinkClick r:id="rId3"/>
              </a:rPr>
              <a:t>https://support.nhs.net/knowledge-base/introduction-to-microsoft-365-copilot</a:t>
            </a:r>
            <a:r>
              <a:rPr lang="en-US" dirty="0">
                <a:ea typeface="+mn-lt"/>
                <a:cs typeface="+mn-lt"/>
              </a:rPr>
              <a:t> </a:t>
            </a:r>
            <a:endParaRPr lang="en-US">
              <a:ea typeface="Calibri" panose="020F0502020204030204"/>
              <a:cs typeface="Calibri" panose="020F0502020204030204"/>
            </a:endParaRPr>
          </a:p>
          <a:p>
            <a:pPr marL="742950" lvl="1" indent="-285750">
              <a:buFont typeface="Courier New"/>
              <a:buChar char="o"/>
            </a:pPr>
            <a:endParaRPr lang="en-US" dirty="0">
              <a:ea typeface="Calibri" panose="020F0502020204030204"/>
              <a:cs typeface="Calibri" panose="020F0502020204030204"/>
            </a:endParaRPr>
          </a:p>
          <a:p>
            <a:pPr marL="742950" lvl="1" indent="-285750">
              <a:buFont typeface="Courier New"/>
              <a:buChar char="o"/>
            </a:pPr>
            <a:endParaRPr lang="en-US" dirty="0"/>
          </a:p>
          <a:p>
            <a:pPr marL="285750" indent="-285750">
              <a:buFont typeface="Wingdings"/>
              <a:buChar char="§"/>
            </a:pPr>
            <a:r>
              <a:rPr lang="en-US" b="1" dirty="0">
                <a:solidFill>
                  <a:schemeClr val="tx2"/>
                </a:solidFill>
              </a:rPr>
              <a:t>NHS England: Teams Premium User Guides​</a:t>
            </a:r>
            <a:endParaRPr lang="en-US" b="1">
              <a:solidFill>
                <a:schemeClr val="tx2"/>
              </a:solidFill>
              <a:ea typeface="Calibri" panose="020F0502020204030204"/>
              <a:cs typeface="Calibri" panose="020F0502020204030204"/>
            </a:endParaRPr>
          </a:p>
          <a:p>
            <a:pPr marL="742950" lvl="1" indent="-285750">
              <a:buFont typeface="Courier New"/>
              <a:buChar char="o"/>
            </a:pPr>
            <a:r>
              <a:rPr lang="en-US" dirty="0">
                <a:hlinkClick r:id="rId4"/>
              </a:rPr>
              <a:t>https://support.nhs.net/knowledge-base/teams-premium-user-guides</a:t>
            </a:r>
            <a:r>
              <a:rPr lang="en-US" dirty="0"/>
              <a:t> </a:t>
            </a:r>
            <a:endParaRPr lang="en-US">
              <a:ea typeface="Calibri" panose="020F0502020204030204"/>
              <a:cs typeface="Calibri" panose="020F0502020204030204"/>
            </a:endParaRPr>
          </a:p>
        </p:txBody>
      </p:sp>
    </p:spTree>
    <p:extLst>
      <p:ext uri="{BB962C8B-B14F-4D97-AF65-F5344CB8AC3E}">
        <p14:creationId xmlns:p14="http://schemas.microsoft.com/office/powerpoint/2010/main" val="278481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57260-35E6-CCD0-693F-87C1121232B6}"/>
              </a:ext>
            </a:extLst>
          </p:cNvPr>
          <p:cNvSpPr>
            <a:spLocks noGrp="1"/>
          </p:cNvSpPr>
          <p:nvPr>
            <p:ph type="title"/>
          </p:nvPr>
        </p:nvSpPr>
        <p:spPr>
          <a:xfrm>
            <a:off x="838200" y="1195697"/>
            <a:ext cx="3200400" cy="4238118"/>
          </a:xfrm>
        </p:spPr>
        <p:txBody>
          <a:bodyPr>
            <a:normAutofit/>
          </a:bodyPr>
          <a:lstStyle/>
          <a:p>
            <a:r>
              <a:rPr lang="en-GB">
                <a:solidFill>
                  <a:schemeClr val="bg1"/>
                </a:solidFill>
              </a:rPr>
              <a:t>Agenda </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36" name="Content Placeholder 2">
            <a:extLst>
              <a:ext uri="{FF2B5EF4-FFF2-40B4-BE49-F238E27FC236}">
                <a16:creationId xmlns:a16="http://schemas.microsoft.com/office/drawing/2014/main" id="{AB29A81F-F918-7F54-8C01-A2BEBC73C751}"/>
              </a:ext>
            </a:extLst>
          </p:cNvPr>
          <p:cNvGraphicFramePr>
            <a:graphicFrameLocks noGrp="1"/>
          </p:cNvGraphicFramePr>
          <p:nvPr>
            <p:ph idx="1"/>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750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485C8-A0C2-E499-0ED7-46AE98D77A8C}"/>
              </a:ext>
            </a:extLst>
          </p:cNvPr>
          <p:cNvSpPr>
            <a:spLocks noGrp="1"/>
          </p:cNvSpPr>
          <p:nvPr>
            <p:ph type="title"/>
          </p:nvPr>
        </p:nvSpPr>
        <p:spPr>
          <a:xfrm>
            <a:off x="838201" y="365125"/>
            <a:ext cx="5251316" cy="1807305"/>
          </a:xfrm>
        </p:spPr>
        <p:txBody>
          <a:bodyPr>
            <a:normAutofit/>
          </a:bodyPr>
          <a:lstStyle/>
          <a:p>
            <a:r>
              <a:rPr lang="en-US" sz="4100"/>
              <a:t>What is Microsoft Teams Premium?</a:t>
            </a:r>
          </a:p>
        </p:txBody>
      </p:sp>
      <p:sp>
        <p:nvSpPr>
          <p:cNvPr id="3" name="Content Placeholder 2">
            <a:extLst>
              <a:ext uri="{FF2B5EF4-FFF2-40B4-BE49-F238E27FC236}">
                <a16:creationId xmlns:a16="http://schemas.microsoft.com/office/drawing/2014/main" id="{6DDD2CDA-17F7-76E5-674B-45CB43B36C7B}"/>
              </a:ext>
            </a:extLst>
          </p:cNvPr>
          <p:cNvSpPr>
            <a:spLocks noGrp="1"/>
          </p:cNvSpPr>
          <p:nvPr>
            <p:ph idx="1"/>
          </p:nvPr>
        </p:nvSpPr>
        <p:spPr>
          <a:xfrm>
            <a:off x="838200" y="2333297"/>
            <a:ext cx="4619621" cy="3843666"/>
          </a:xfrm>
        </p:spPr>
        <p:txBody>
          <a:bodyPr vert="horz" lIns="91440" tIns="45720" rIns="91440" bIns="45720" rtlCol="0" anchor="t">
            <a:normAutofit/>
          </a:bodyPr>
          <a:lstStyle/>
          <a:p>
            <a:pPr marL="0" indent="0">
              <a:spcBef>
                <a:spcPts val="0"/>
              </a:spcBef>
              <a:spcAft>
                <a:spcPts val="600"/>
              </a:spcAft>
              <a:buNone/>
            </a:pPr>
            <a:r>
              <a:rPr lang="en-US" sz="1300" dirty="0">
                <a:latin typeface="Calibri"/>
                <a:ea typeface="Calibri"/>
                <a:cs typeface="Calibri"/>
              </a:rPr>
              <a:t>Microsoft Teams Premium builds upon the standard Teams platform with sophisticated features designed for the modern workplace:</a:t>
            </a:r>
          </a:p>
          <a:p>
            <a:pPr marL="0" indent="0">
              <a:spcBef>
                <a:spcPts val="0"/>
              </a:spcBef>
              <a:spcAft>
                <a:spcPts val="600"/>
              </a:spcAft>
              <a:buNone/>
            </a:pPr>
            <a:endParaRPr lang="en-US" sz="1300">
              <a:latin typeface="Calibri"/>
              <a:ea typeface="Calibri"/>
              <a:cs typeface="Calibri"/>
            </a:endParaRPr>
          </a:p>
          <a:p>
            <a:pPr marL="285750" indent="-285750">
              <a:spcBef>
                <a:spcPts val="0"/>
              </a:spcBef>
              <a:spcAft>
                <a:spcPts val="600"/>
              </a:spcAft>
              <a:buFont typeface="Wingdings,Sans-Serif"/>
              <a:buChar char="§"/>
            </a:pPr>
            <a:r>
              <a:rPr lang="en-US" sz="1300" dirty="0">
                <a:latin typeface="Calibri"/>
                <a:ea typeface="Calibri"/>
                <a:cs typeface="Calibri"/>
              </a:rPr>
              <a:t>AI-powered meeting intelligence and productivity tools</a:t>
            </a:r>
          </a:p>
          <a:p>
            <a:pPr marL="285750" indent="-285750">
              <a:spcBef>
                <a:spcPts val="0"/>
              </a:spcBef>
              <a:spcAft>
                <a:spcPts val="600"/>
              </a:spcAft>
              <a:buFont typeface="Wingdings,Sans-Serif"/>
              <a:buChar char="§"/>
            </a:pPr>
            <a:endParaRPr lang="en-US" sz="1300">
              <a:latin typeface="Segoe UI"/>
              <a:cs typeface="Segoe UI"/>
            </a:endParaRPr>
          </a:p>
          <a:p>
            <a:pPr marL="285750" indent="-285750">
              <a:spcBef>
                <a:spcPts val="0"/>
              </a:spcBef>
              <a:spcAft>
                <a:spcPts val="600"/>
              </a:spcAft>
              <a:buFont typeface="Wingdings,Sans-Serif"/>
              <a:buChar char="§"/>
            </a:pPr>
            <a:r>
              <a:rPr lang="en-US" sz="1300" dirty="0">
                <a:latin typeface="Segoe UI"/>
                <a:cs typeface="Segoe UI"/>
              </a:rPr>
              <a:t>Take meeting notes with the help of AI</a:t>
            </a:r>
          </a:p>
          <a:p>
            <a:pPr marL="285750" indent="-285750">
              <a:spcBef>
                <a:spcPts val="0"/>
              </a:spcBef>
              <a:spcAft>
                <a:spcPts val="600"/>
              </a:spcAft>
              <a:buFont typeface="Wingdings,Sans-Serif"/>
              <a:buChar char="§"/>
            </a:pPr>
            <a:endParaRPr lang="en-US" sz="1300">
              <a:latin typeface="Calibri"/>
              <a:ea typeface="Calibri"/>
              <a:cs typeface="Calibri"/>
            </a:endParaRPr>
          </a:p>
          <a:p>
            <a:pPr marL="285750" indent="-285750">
              <a:spcBef>
                <a:spcPts val="0"/>
              </a:spcBef>
              <a:spcAft>
                <a:spcPts val="600"/>
              </a:spcAft>
              <a:buFont typeface="Wingdings,Sans-Serif"/>
              <a:buChar char="§"/>
            </a:pPr>
            <a:r>
              <a:rPr lang="en-US" sz="1300" dirty="0">
                <a:latin typeface="Calibri"/>
                <a:ea typeface="Calibri"/>
                <a:cs typeface="Calibri"/>
              </a:rPr>
              <a:t>Advanced webinar and virtual event capabilities</a:t>
            </a:r>
          </a:p>
          <a:p>
            <a:pPr marL="285750" indent="-285750">
              <a:spcBef>
                <a:spcPts val="0"/>
              </a:spcBef>
              <a:spcAft>
                <a:spcPts val="600"/>
              </a:spcAft>
              <a:buFont typeface="Wingdings,Sans-Serif"/>
              <a:buChar char="§"/>
            </a:pPr>
            <a:endParaRPr lang="en-US" sz="1300">
              <a:latin typeface="Calibri"/>
              <a:ea typeface="Calibri"/>
              <a:cs typeface="Calibri"/>
            </a:endParaRPr>
          </a:p>
          <a:p>
            <a:pPr marL="285750" indent="-285750">
              <a:spcBef>
                <a:spcPts val="0"/>
              </a:spcBef>
              <a:spcAft>
                <a:spcPts val="600"/>
              </a:spcAft>
              <a:buFont typeface="Wingdings,Sans-Serif"/>
              <a:buChar char="§"/>
            </a:pPr>
            <a:r>
              <a:rPr lang="en-US" sz="1300" dirty="0">
                <a:latin typeface="Calibri"/>
                <a:ea typeface="Calibri"/>
                <a:cs typeface="Calibri"/>
              </a:rPr>
              <a:t>Enhanced security controls for sensitive content</a:t>
            </a:r>
          </a:p>
          <a:p>
            <a:pPr marL="285750" indent="-285750">
              <a:spcBef>
                <a:spcPts val="0"/>
              </a:spcBef>
              <a:spcAft>
                <a:spcPts val="600"/>
              </a:spcAft>
              <a:buFont typeface="Wingdings,Sans-Serif"/>
              <a:buChar char="§"/>
            </a:pPr>
            <a:endParaRPr lang="en-US" sz="1300">
              <a:latin typeface="Calibri"/>
              <a:ea typeface="Calibri"/>
              <a:cs typeface="Calibri"/>
            </a:endParaRPr>
          </a:p>
          <a:p>
            <a:pPr marL="285750" indent="-285750">
              <a:spcBef>
                <a:spcPts val="0"/>
              </a:spcBef>
              <a:spcAft>
                <a:spcPts val="600"/>
              </a:spcAft>
              <a:buFont typeface="Wingdings,Sans-Serif"/>
              <a:buChar char="§"/>
            </a:pPr>
            <a:r>
              <a:rPr lang="en-US" sz="1300" dirty="0">
                <a:latin typeface="Calibri"/>
                <a:ea typeface="Calibri"/>
                <a:cs typeface="Calibri"/>
              </a:rPr>
              <a:t>Professional branding and customisation options</a:t>
            </a:r>
          </a:p>
          <a:p>
            <a:pPr marL="285750" indent="-285750">
              <a:spcBef>
                <a:spcPts val="0"/>
              </a:spcBef>
              <a:spcAft>
                <a:spcPts val="600"/>
              </a:spcAft>
              <a:buFont typeface="Wingdings,Sans-Serif"/>
              <a:buChar char="§"/>
            </a:pPr>
            <a:endParaRPr lang="en-US" sz="1300">
              <a:latin typeface="Calibri"/>
              <a:ea typeface="Calibri"/>
              <a:cs typeface="Calibri"/>
            </a:endParaRPr>
          </a:p>
          <a:p>
            <a:pPr marL="285750" indent="-285750">
              <a:spcBef>
                <a:spcPts val="0"/>
              </a:spcBef>
              <a:spcAft>
                <a:spcPts val="600"/>
              </a:spcAft>
              <a:buFont typeface="Wingdings,Sans-Serif"/>
              <a:buChar char="§"/>
            </a:pPr>
            <a:r>
              <a:rPr lang="en-US" sz="1300" dirty="0">
                <a:latin typeface="Calibri"/>
                <a:ea typeface="Calibri"/>
                <a:cs typeface="Calibri"/>
              </a:rPr>
              <a:t>Productivity - removes manual note taking for meetings </a:t>
            </a:r>
            <a:endParaRPr lang="en-US" sz="1300" dirty="0"/>
          </a:p>
        </p:txBody>
      </p:sp>
      <p:pic>
        <p:nvPicPr>
          <p:cNvPr id="14" name="Picture 13" descr="A computer on a desk&#10;&#10;AI-generated content may be incorrect.">
            <a:extLst>
              <a:ext uri="{FF2B5EF4-FFF2-40B4-BE49-F238E27FC236}">
                <a16:creationId xmlns:a16="http://schemas.microsoft.com/office/drawing/2014/main" id="{B4D78F76-896E-1D86-A1CF-0F6FAEC21B70}"/>
              </a:ext>
            </a:extLst>
          </p:cNvPr>
          <p:cNvPicPr>
            <a:picLocks noChangeAspect="1"/>
          </p:cNvPicPr>
          <p:nvPr/>
        </p:nvPicPr>
        <p:blipFill>
          <a:blip r:embed="rId2"/>
          <a:srcRect l="5937" r="7116"/>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835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4713EA-B191-9C64-1994-B60CDC60C94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CF31E2-932C-C8A8-7287-13ABF2666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621FD7-4E0F-3D7C-EF3F-50ADC0622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193161-1E8E-1E21-B9BD-384C3E51A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AA61E6-2AE2-C908-5357-06BE4D4BB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7170586-26BE-C8B1-B18F-17C048B52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6E418-2594-5F4A-BBCD-8935292367BC}"/>
              </a:ext>
            </a:extLst>
          </p:cNvPr>
          <p:cNvSpPr>
            <a:spLocks noGrp="1"/>
          </p:cNvSpPr>
          <p:nvPr>
            <p:ph type="title"/>
          </p:nvPr>
        </p:nvSpPr>
        <p:spPr>
          <a:xfrm>
            <a:off x="250371" y="294538"/>
            <a:ext cx="11017179" cy="1033669"/>
          </a:xfrm>
        </p:spPr>
        <p:txBody>
          <a:bodyPr vert="horz" lIns="91440" tIns="45720" rIns="91440" bIns="45720" rtlCol="0">
            <a:normAutofit fontScale="90000"/>
          </a:bodyPr>
          <a:lstStyle/>
          <a:p>
            <a:pPr marL="228600">
              <a:spcAft>
                <a:spcPct val="35000"/>
              </a:spcAft>
              <a:buFont typeface="Arial"/>
              <a:buChar char="•"/>
            </a:pPr>
            <a:r>
              <a:rPr lang="en-GB" sz="1100" b="0">
                <a:solidFill>
                  <a:srgbClr val="444444"/>
                </a:solidFill>
                <a:latin typeface="Calibri"/>
                <a:ea typeface="Calibri"/>
                <a:cs typeface="Calibri"/>
              </a:rPr>
              <a:t>Microsoft Teams Premium Overview: What's in the box </a:t>
            </a:r>
            <a:endParaRPr lang="en-US"/>
          </a:p>
          <a:p>
            <a:pPr marL="228600">
              <a:spcAft>
                <a:spcPct val="35000"/>
              </a:spcAft>
              <a:buFont typeface="Arial"/>
              <a:buChar char="•"/>
            </a:pPr>
            <a:r>
              <a:rPr lang="en-GB" sz="1100" b="0">
                <a:solidFill>
                  <a:srgbClr val="444444"/>
                </a:solidFill>
                <a:latin typeface="Calibri"/>
                <a:ea typeface="Calibri"/>
                <a:cs typeface="Calibri"/>
              </a:rPr>
              <a:t>Microsoft Teams Premium Overview: What's in the box </a:t>
            </a:r>
            <a:endParaRPr lang="en-US"/>
          </a:p>
          <a:p>
            <a:r>
              <a:rPr lang="en-US" sz="4000">
                <a:solidFill>
                  <a:srgbClr val="FFFFFF"/>
                </a:solidFill>
                <a:latin typeface="+mj-lt"/>
                <a:ea typeface="Calibri Light"/>
                <a:cs typeface="Calibri Light"/>
              </a:rPr>
              <a:t>Difference between Teams and Premium?</a:t>
            </a:r>
            <a:endParaRPr lang="en-US"/>
          </a:p>
        </p:txBody>
      </p:sp>
      <p:sp>
        <p:nvSpPr>
          <p:cNvPr id="4" name="Content Placeholder 3">
            <a:extLst>
              <a:ext uri="{FF2B5EF4-FFF2-40B4-BE49-F238E27FC236}">
                <a16:creationId xmlns:a16="http://schemas.microsoft.com/office/drawing/2014/main" id="{A5C8DFDD-8A17-3EBB-45CC-04CC6849D1D6}"/>
              </a:ext>
            </a:extLst>
          </p:cNvPr>
          <p:cNvSpPr>
            <a:spLocks noGrp="1"/>
          </p:cNvSpPr>
          <p:nvPr>
            <p:ph idx="1"/>
          </p:nvPr>
        </p:nvSpPr>
        <p:spPr>
          <a:xfrm>
            <a:off x="0" y="1261256"/>
            <a:ext cx="11366863" cy="5712037"/>
          </a:xfrm>
        </p:spPr>
        <p:txBody>
          <a:bodyPr anchor="t">
            <a:noAutofit/>
          </a:bodyPr>
          <a:lstStyle/>
          <a:p>
            <a:endParaRPr lang="en-GB" sz="1600" b="1"/>
          </a:p>
          <a:p>
            <a:pPr marL="0" indent="0">
              <a:buNone/>
            </a:pPr>
            <a:endParaRPr lang="en-GB" sz="1100" b="1" u="sng"/>
          </a:p>
          <a:p>
            <a:pPr marL="0" indent="0">
              <a:buNone/>
            </a:pPr>
            <a:endParaRPr lang="en-GB" sz="1600">
              <a:effectLst/>
              <a:ea typeface="Aptos" panose="020B0004020202020204" pitchFamily="34" charset="0"/>
            </a:endParaRPr>
          </a:p>
          <a:p>
            <a:endParaRPr lang="en-GB" sz="1500" b="1"/>
          </a:p>
        </p:txBody>
      </p:sp>
      <p:sp>
        <p:nvSpPr>
          <p:cNvPr id="3" name="Slide Number Placeholder 2">
            <a:extLst>
              <a:ext uri="{FF2B5EF4-FFF2-40B4-BE49-F238E27FC236}">
                <a16:creationId xmlns:a16="http://schemas.microsoft.com/office/drawing/2014/main" id="{A1B26B8E-AA22-E0DF-6225-62A38317E46C}"/>
              </a:ext>
            </a:extLst>
          </p:cNvPr>
          <p:cNvSpPr>
            <a:spLocks noGrp="1"/>
          </p:cNvSpPr>
          <p:nvPr>
            <p:ph type="sldNum" sz="quarter" idx="12"/>
          </p:nvPr>
        </p:nvSpPr>
        <p:spPr>
          <a:xfrm>
            <a:off x="11704320" y="6455431"/>
            <a:ext cx="445913" cy="365125"/>
          </a:xfrm>
        </p:spPr>
        <p:txBody>
          <a:bodyPr vert="horz" lIns="91440" tIns="45720" rIns="91440" bIns="45720" rtlCol="0">
            <a:normAutofit/>
          </a:bodyPr>
          <a:lstStyle/>
          <a:p>
            <a:pPr>
              <a:spcAft>
                <a:spcPts val="600"/>
              </a:spcAft>
            </a:pPr>
            <a:fld id="{90B30DD5-1EF8-48BF-BC70-8C78D8C5415C}" type="slidenum">
              <a:rPr lang="en-US" sz="1100">
                <a:solidFill>
                  <a:schemeClr val="tx1">
                    <a:lumMod val="50000"/>
                    <a:lumOff val="50000"/>
                  </a:schemeClr>
                </a:solidFill>
                <a:latin typeface="+mn-lt"/>
                <a:cs typeface="+mn-cs"/>
              </a:rPr>
              <a:pPr>
                <a:spcAft>
                  <a:spcPts val="600"/>
                </a:spcAft>
              </a:pPr>
              <a:t>4</a:t>
            </a:fld>
            <a:endParaRPr lang="en-US" sz="1100">
              <a:solidFill>
                <a:schemeClr val="tx1">
                  <a:lumMod val="50000"/>
                  <a:lumOff val="50000"/>
                </a:schemeClr>
              </a:solidFill>
              <a:latin typeface="+mn-lt"/>
              <a:cs typeface="+mn-cs"/>
            </a:endParaRPr>
          </a:p>
        </p:txBody>
      </p:sp>
      <p:pic>
        <p:nvPicPr>
          <p:cNvPr id="7" name="Picture 6" descr="A screenshot of a white and green checklist&#10;&#10;AI-generated content may be incorrect.">
            <a:extLst>
              <a:ext uri="{FF2B5EF4-FFF2-40B4-BE49-F238E27FC236}">
                <a16:creationId xmlns:a16="http://schemas.microsoft.com/office/drawing/2014/main" id="{D0A91354-345C-81C6-D568-2EDEA7409DC0}"/>
              </a:ext>
            </a:extLst>
          </p:cNvPr>
          <p:cNvPicPr>
            <a:picLocks noChangeAspect="1"/>
          </p:cNvPicPr>
          <p:nvPr/>
        </p:nvPicPr>
        <p:blipFill>
          <a:blip r:embed="rId2"/>
          <a:stretch>
            <a:fillRect/>
          </a:stretch>
        </p:blipFill>
        <p:spPr>
          <a:xfrm>
            <a:off x="-960" y="1595838"/>
            <a:ext cx="4253219" cy="5041445"/>
          </a:xfrm>
          <a:prstGeom prst="rect">
            <a:avLst/>
          </a:prstGeom>
        </p:spPr>
      </p:pic>
      <p:pic>
        <p:nvPicPr>
          <p:cNvPr id="8" name="Picture 7" descr="A screenshot of a meeting recap&#10;&#10;AI-generated content may be incorrect.">
            <a:extLst>
              <a:ext uri="{FF2B5EF4-FFF2-40B4-BE49-F238E27FC236}">
                <a16:creationId xmlns:a16="http://schemas.microsoft.com/office/drawing/2014/main" id="{7141507F-7197-B2B8-77A1-69749D5367B4}"/>
              </a:ext>
            </a:extLst>
          </p:cNvPr>
          <p:cNvPicPr>
            <a:picLocks noChangeAspect="1"/>
          </p:cNvPicPr>
          <p:nvPr/>
        </p:nvPicPr>
        <p:blipFill>
          <a:blip r:embed="rId3"/>
          <a:stretch>
            <a:fillRect/>
          </a:stretch>
        </p:blipFill>
        <p:spPr>
          <a:xfrm>
            <a:off x="4057612" y="1807657"/>
            <a:ext cx="4521280" cy="3910238"/>
          </a:xfrm>
          <a:prstGeom prst="rect">
            <a:avLst/>
          </a:prstGeom>
        </p:spPr>
      </p:pic>
      <p:pic>
        <p:nvPicPr>
          <p:cNvPr id="10" name="Picture 9" descr="A screenshot of a list of appointment&#10;&#10;AI-generated content may be incorrect.">
            <a:extLst>
              <a:ext uri="{FF2B5EF4-FFF2-40B4-BE49-F238E27FC236}">
                <a16:creationId xmlns:a16="http://schemas.microsoft.com/office/drawing/2014/main" id="{96DD629F-4D59-DEA5-69FF-317750F60475}"/>
              </a:ext>
            </a:extLst>
          </p:cNvPr>
          <p:cNvPicPr>
            <a:picLocks noChangeAspect="1"/>
          </p:cNvPicPr>
          <p:nvPr/>
        </p:nvPicPr>
        <p:blipFill>
          <a:blip r:embed="rId4"/>
          <a:stretch>
            <a:fillRect/>
          </a:stretch>
        </p:blipFill>
        <p:spPr>
          <a:xfrm>
            <a:off x="8581090" y="2907339"/>
            <a:ext cx="3611924" cy="3540100"/>
          </a:xfrm>
          <a:prstGeom prst="rect">
            <a:avLst/>
          </a:prstGeom>
        </p:spPr>
      </p:pic>
    </p:spTree>
    <p:extLst>
      <p:ext uri="{BB962C8B-B14F-4D97-AF65-F5344CB8AC3E}">
        <p14:creationId xmlns:p14="http://schemas.microsoft.com/office/powerpoint/2010/main" val="322684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DF939-164E-73CE-FBBB-0D58CC41A811}"/>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Key Features</a:t>
            </a:r>
          </a:p>
        </p:txBody>
      </p:sp>
      <p:graphicFrame>
        <p:nvGraphicFramePr>
          <p:cNvPr id="5" name="Content Placeholder 2">
            <a:extLst>
              <a:ext uri="{FF2B5EF4-FFF2-40B4-BE49-F238E27FC236}">
                <a16:creationId xmlns:a16="http://schemas.microsoft.com/office/drawing/2014/main" id="{41A313BC-EEA1-049E-6806-32F56972D1CD}"/>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32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D01321-613E-2CE7-4802-18E7A257627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5B05CE-AEA6-8F8E-FB65-677CF595C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B57BE7-9D3C-7BA3-273D-5D115A876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160FD3-7B6A-A717-F957-FE8074986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001BFC5-54EF-C281-EB6E-2007AE7C2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D81663-555E-C156-8F61-E5DF5C879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090436-0A88-02B0-88C6-963A31AC6959}"/>
              </a:ext>
            </a:extLst>
          </p:cNvPr>
          <p:cNvSpPr>
            <a:spLocks noGrp="1"/>
          </p:cNvSpPr>
          <p:nvPr>
            <p:ph type="title"/>
          </p:nvPr>
        </p:nvSpPr>
        <p:spPr>
          <a:xfrm>
            <a:off x="250371" y="294538"/>
            <a:ext cx="11017179" cy="1033669"/>
          </a:xfrm>
        </p:spPr>
        <p:txBody>
          <a:bodyPr vert="horz" lIns="91440" tIns="45720" rIns="91440" bIns="45720" rtlCol="0">
            <a:normAutofit fontScale="90000"/>
          </a:bodyPr>
          <a:lstStyle/>
          <a:p>
            <a:pPr marL="228600">
              <a:spcAft>
                <a:spcPct val="35000"/>
              </a:spcAft>
              <a:buFont typeface="Arial"/>
              <a:buChar char="•"/>
            </a:pPr>
            <a:r>
              <a:rPr lang="en-GB" sz="1100" b="0" dirty="0">
                <a:solidFill>
                  <a:srgbClr val="444444"/>
                </a:solidFill>
                <a:latin typeface="Calibri"/>
                <a:ea typeface="Calibri"/>
                <a:cs typeface="Calibri"/>
              </a:rPr>
              <a:t>Microsoft Teams Premium Overview: What's in the box </a:t>
            </a:r>
            <a:endParaRPr lang="en-US" dirty="0"/>
          </a:p>
          <a:p>
            <a:pPr marL="228600">
              <a:spcAft>
                <a:spcPct val="35000"/>
              </a:spcAft>
              <a:buFont typeface="Arial"/>
              <a:buChar char="•"/>
            </a:pPr>
            <a:r>
              <a:rPr lang="en-GB" sz="1100" b="0" dirty="0">
                <a:solidFill>
                  <a:srgbClr val="444444"/>
                </a:solidFill>
                <a:latin typeface="Calibri"/>
                <a:ea typeface="Calibri"/>
                <a:cs typeface="Calibri"/>
              </a:rPr>
              <a:t>Microsoft Teams Premium Overview: What's in the box </a:t>
            </a:r>
            <a:endParaRPr lang="en-US" dirty="0"/>
          </a:p>
          <a:p>
            <a:r>
              <a:rPr lang="en-US" sz="4000" dirty="0">
                <a:solidFill>
                  <a:srgbClr val="FFFFFF"/>
                </a:solidFill>
                <a:latin typeface="+mj-lt"/>
                <a:ea typeface="Calibri Light"/>
                <a:cs typeface="Calibri Light"/>
              </a:rPr>
              <a:t>Meeting Options:</a:t>
            </a:r>
            <a:endParaRPr lang="en-US" dirty="0"/>
          </a:p>
        </p:txBody>
      </p:sp>
      <p:sp>
        <p:nvSpPr>
          <p:cNvPr id="4" name="Content Placeholder 3">
            <a:extLst>
              <a:ext uri="{FF2B5EF4-FFF2-40B4-BE49-F238E27FC236}">
                <a16:creationId xmlns:a16="http://schemas.microsoft.com/office/drawing/2014/main" id="{7BA9DB65-7DF7-A3A0-DD4A-214B09385C66}"/>
              </a:ext>
            </a:extLst>
          </p:cNvPr>
          <p:cNvSpPr>
            <a:spLocks noGrp="1"/>
          </p:cNvSpPr>
          <p:nvPr>
            <p:ph idx="1"/>
          </p:nvPr>
        </p:nvSpPr>
        <p:spPr>
          <a:xfrm>
            <a:off x="0" y="2064669"/>
            <a:ext cx="10290124" cy="4138342"/>
          </a:xfrm>
        </p:spPr>
        <p:txBody>
          <a:bodyPr anchor="t">
            <a:noAutofit/>
          </a:bodyPr>
          <a:lstStyle/>
          <a:p>
            <a:endParaRPr lang="en-GB" sz="1600" b="1"/>
          </a:p>
          <a:p>
            <a:pPr marL="0" indent="0">
              <a:buNone/>
            </a:pPr>
            <a:endParaRPr lang="en-GB" sz="1100" b="1" u="sng"/>
          </a:p>
          <a:p>
            <a:pPr marL="0" indent="0">
              <a:buNone/>
            </a:pPr>
            <a:endParaRPr lang="en-GB" sz="1600">
              <a:effectLst/>
              <a:ea typeface="Aptos" panose="020B0004020202020204" pitchFamily="34" charset="0"/>
            </a:endParaRPr>
          </a:p>
          <a:p>
            <a:endParaRPr lang="en-GB" sz="1500" b="1"/>
          </a:p>
        </p:txBody>
      </p:sp>
      <p:sp>
        <p:nvSpPr>
          <p:cNvPr id="3" name="Slide Number Placeholder 2">
            <a:extLst>
              <a:ext uri="{FF2B5EF4-FFF2-40B4-BE49-F238E27FC236}">
                <a16:creationId xmlns:a16="http://schemas.microsoft.com/office/drawing/2014/main" id="{37426E95-F83B-C557-76E2-B7991BC54766}"/>
              </a:ext>
            </a:extLst>
          </p:cNvPr>
          <p:cNvSpPr>
            <a:spLocks noGrp="1"/>
          </p:cNvSpPr>
          <p:nvPr>
            <p:ph type="sldNum" sz="quarter" idx="12"/>
          </p:nvPr>
        </p:nvSpPr>
        <p:spPr>
          <a:xfrm>
            <a:off x="11704320" y="6455431"/>
            <a:ext cx="445913" cy="365125"/>
          </a:xfrm>
        </p:spPr>
        <p:txBody>
          <a:bodyPr vert="horz" lIns="91440" tIns="45720" rIns="91440" bIns="45720" rtlCol="0">
            <a:normAutofit/>
          </a:bodyPr>
          <a:lstStyle/>
          <a:p>
            <a:pPr>
              <a:spcAft>
                <a:spcPts val="600"/>
              </a:spcAft>
            </a:pPr>
            <a:fld id="{90B30DD5-1EF8-48BF-BC70-8C78D8C5415C}" type="slidenum">
              <a:rPr lang="en-US" sz="1100">
                <a:solidFill>
                  <a:schemeClr val="tx1">
                    <a:lumMod val="50000"/>
                    <a:lumOff val="50000"/>
                  </a:schemeClr>
                </a:solidFill>
                <a:latin typeface="+mn-lt"/>
                <a:cs typeface="+mn-cs"/>
              </a:rPr>
              <a:pPr>
                <a:spcAft>
                  <a:spcPts val="600"/>
                </a:spcAft>
              </a:pPr>
              <a:t>6</a:t>
            </a:fld>
            <a:endParaRPr lang="en-US" sz="1100">
              <a:solidFill>
                <a:schemeClr val="tx1">
                  <a:lumMod val="50000"/>
                  <a:lumOff val="50000"/>
                </a:schemeClr>
              </a:solidFill>
              <a:latin typeface="+mn-lt"/>
              <a:cs typeface="+mn-cs"/>
            </a:endParaRPr>
          </a:p>
        </p:txBody>
      </p:sp>
      <p:pic>
        <p:nvPicPr>
          <p:cNvPr id="5" name="Picture 4" descr="A screenshot of a computer&#10;&#10;AI-generated content may be incorrect.">
            <a:extLst>
              <a:ext uri="{FF2B5EF4-FFF2-40B4-BE49-F238E27FC236}">
                <a16:creationId xmlns:a16="http://schemas.microsoft.com/office/drawing/2014/main" id="{11BDBDC8-A106-605E-017E-4CF91344825A}"/>
              </a:ext>
            </a:extLst>
          </p:cNvPr>
          <p:cNvPicPr>
            <a:picLocks noChangeAspect="1"/>
          </p:cNvPicPr>
          <p:nvPr/>
        </p:nvPicPr>
        <p:blipFill>
          <a:blip r:embed="rId2"/>
          <a:stretch>
            <a:fillRect/>
          </a:stretch>
        </p:blipFill>
        <p:spPr>
          <a:xfrm>
            <a:off x="249705" y="1806272"/>
            <a:ext cx="5966057" cy="1883019"/>
          </a:xfrm>
          <a:prstGeom prst="rect">
            <a:avLst/>
          </a:prstGeom>
        </p:spPr>
      </p:pic>
      <p:pic>
        <p:nvPicPr>
          <p:cNvPr id="7" name="Picture 6" descr="A white background with black text&#10;&#10;AI-generated content may be incorrect.">
            <a:extLst>
              <a:ext uri="{FF2B5EF4-FFF2-40B4-BE49-F238E27FC236}">
                <a16:creationId xmlns:a16="http://schemas.microsoft.com/office/drawing/2014/main" id="{905A581F-818F-C1DE-42BC-3533922737B8}"/>
              </a:ext>
            </a:extLst>
          </p:cNvPr>
          <p:cNvPicPr>
            <a:picLocks noChangeAspect="1"/>
          </p:cNvPicPr>
          <p:nvPr/>
        </p:nvPicPr>
        <p:blipFill>
          <a:blip r:embed="rId3"/>
          <a:stretch>
            <a:fillRect/>
          </a:stretch>
        </p:blipFill>
        <p:spPr>
          <a:xfrm>
            <a:off x="6416608" y="2065056"/>
            <a:ext cx="5733142" cy="1069584"/>
          </a:xfrm>
          <a:prstGeom prst="rect">
            <a:avLst/>
          </a:prstGeom>
        </p:spPr>
      </p:pic>
      <p:pic>
        <p:nvPicPr>
          <p:cNvPr id="8" name="Picture 7" descr="A close up of text&#10;&#10;AI-generated content may be incorrect.">
            <a:extLst>
              <a:ext uri="{FF2B5EF4-FFF2-40B4-BE49-F238E27FC236}">
                <a16:creationId xmlns:a16="http://schemas.microsoft.com/office/drawing/2014/main" id="{9B948649-2E5A-6E5E-48B6-F1A534BF268A}"/>
              </a:ext>
            </a:extLst>
          </p:cNvPr>
          <p:cNvPicPr>
            <a:picLocks noChangeAspect="1"/>
          </p:cNvPicPr>
          <p:nvPr/>
        </p:nvPicPr>
        <p:blipFill>
          <a:blip r:embed="rId4"/>
          <a:stretch>
            <a:fillRect/>
          </a:stretch>
        </p:blipFill>
        <p:spPr>
          <a:xfrm>
            <a:off x="92334" y="4134159"/>
            <a:ext cx="6082014" cy="1179412"/>
          </a:xfrm>
          <a:prstGeom prst="rect">
            <a:avLst/>
          </a:prstGeom>
        </p:spPr>
      </p:pic>
      <p:pic>
        <p:nvPicPr>
          <p:cNvPr id="10" name="Picture 9" descr="A white background with black text&#10;&#10;AI-generated content may be incorrect.">
            <a:extLst>
              <a:ext uri="{FF2B5EF4-FFF2-40B4-BE49-F238E27FC236}">
                <a16:creationId xmlns:a16="http://schemas.microsoft.com/office/drawing/2014/main" id="{36964016-8947-ABB5-B376-9E2278810D40}"/>
              </a:ext>
            </a:extLst>
          </p:cNvPr>
          <p:cNvPicPr>
            <a:picLocks noChangeAspect="1"/>
          </p:cNvPicPr>
          <p:nvPr/>
        </p:nvPicPr>
        <p:blipFill>
          <a:blip r:embed="rId5"/>
          <a:stretch>
            <a:fillRect/>
          </a:stretch>
        </p:blipFill>
        <p:spPr>
          <a:xfrm>
            <a:off x="6416728" y="3684708"/>
            <a:ext cx="5662655" cy="1276579"/>
          </a:xfrm>
          <a:prstGeom prst="rect">
            <a:avLst/>
          </a:prstGeom>
        </p:spPr>
      </p:pic>
      <p:pic>
        <p:nvPicPr>
          <p:cNvPr id="12" name="Picture 11" descr="A white background with black text&#10;&#10;AI-generated content may be incorrect.">
            <a:extLst>
              <a:ext uri="{FF2B5EF4-FFF2-40B4-BE49-F238E27FC236}">
                <a16:creationId xmlns:a16="http://schemas.microsoft.com/office/drawing/2014/main" id="{B965B00E-D5C0-7C54-0009-37861FEC39C7}"/>
              </a:ext>
            </a:extLst>
          </p:cNvPr>
          <p:cNvPicPr>
            <a:picLocks noChangeAspect="1"/>
          </p:cNvPicPr>
          <p:nvPr/>
        </p:nvPicPr>
        <p:blipFill>
          <a:blip r:embed="rId6"/>
          <a:stretch>
            <a:fillRect/>
          </a:stretch>
        </p:blipFill>
        <p:spPr>
          <a:xfrm>
            <a:off x="2329882" y="5578133"/>
            <a:ext cx="5970597" cy="1055754"/>
          </a:xfrm>
          <a:prstGeom prst="rect">
            <a:avLst/>
          </a:prstGeom>
        </p:spPr>
      </p:pic>
    </p:spTree>
    <p:extLst>
      <p:ext uri="{BB962C8B-B14F-4D97-AF65-F5344CB8AC3E}">
        <p14:creationId xmlns:p14="http://schemas.microsoft.com/office/powerpoint/2010/main" val="164861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5D8842-44A3-C795-C576-56A2F5DC15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A1C457-0301-7FCA-D8A1-4E87E87C1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35AD3-DDD4-5F53-578E-4E06A80E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AA2D3E-B098-53CD-1A65-8253EF680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3DF57-AA73-8FF6-3A8D-951A64B65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BAD8E78-3B6F-7138-C3F2-7FDE14191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7C51B-FFD9-E83B-17A3-B28DA23384E0}"/>
              </a:ext>
            </a:extLst>
          </p:cNvPr>
          <p:cNvSpPr>
            <a:spLocks noGrp="1"/>
          </p:cNvSpPr>
          <p:nvPr>
            <p:ph type="title"/>
          </p:nvPr>
        </p:nvSpPr>
        <p:spPr>
          <a:xfrm>
            <a:off x="250371" y="294538"/>
            <a:ext cx="11017179" cy="1033669"/>
          </a:xfrm>
        </p:spPr>
        <p:txBody>
          <a:bodyPr vert="horz" lIns="91440" tIns="45720" rIns="91440" bIns="45720" rtlCol="0">
            <a:normAutofit fontScale="90000"/>
          </a:bodyPr>
          <a:lstStyle/>
          <a:p>
            <a:pPr marL="228600">
              <a:spcAft>
                <a:spcPct val="35000"/>
              </a:spcAft>
              <a:buFont typeface="Arial"/>
              <a:buChar char="•"/>
            </a:pPr>
            <a:r>
              <a:rPr lang="en-GB" sz="1100" b="0" dirty="0">
                <a:solidFill>
                  <a:srgbClr val="444444"/>
                </a:solidFill>
                <a:latin typeface="Calibri"/>
                <a:ea typeface="Calibri"/>
                <a:cs typeface="Calibri"/>
              </a:rPr>
              <a:t>Microsoft Teams Premium Overview: What's in the box </a:t>
            </a:r>
            <a:endParaRPr lang="en-US" dirty="0"/>
          </a:p>
          <a:p>
            <a:pPr marL="228600">
              <a:spcAft>
                <a:spcPct val="35000"/>
              </a:spcAft>
              <a:buFont typeface="Arial"/>
              <a:buChar char="•"/>
            </a:pPr>
            <a:r>
              <a:rPr lang="en-GB" sz="1100" b="0" dirty="0">
                <a:solidFill>
                  <a:srgbClr val="444444"/>
                </a:solidFill>
                <a:latin typeface="Calibri"/>
                <a:ea typeface="Calibri"/>
                <a:cs typeface="Calibri"/>
              </a:rPr>
              <a:t>Microsoft Teams Premium Overview: What's in the box </a:t>
            </a:r>
            <a:endParaRPr lang="en-US" dirty="0"/>
          </a:p>
          <a:p>
            <a:r>
              <a:rPr lang="en-US" sz="4000" dirty="0">
                <a:solidFill>
                  <a:srgbClr val="FFFFFF"/>
                </a:solidFill>
                <a:latin typeface="+mj-lt"/>
                <a:ea typeface="Calibri Light"/>
                <a:cs typeface="Calibri Light"/>
              </a:rPr>
              <a:t>Meeting Options:</a:t>
            </a:r>
            <a:endParaRPr lang="en-US" dirty="0"/>
          </a:p>
        </p:txBody>
      </p:sp>
      <p:sp>
        <p:nvSpPr>
          <p:cNvPr id="4" name="Content Placeholder 3">
            <a:extLst>
              <a:ext uri="{FF2B5EF4-FFF2-40B4-BE49-F238E27FC236}">
                <a16:creationId xmlns:a16="http://schemas.microsoft.com/office/drawing/2014/main" id="{89FE38CE-044E-1DA6-237D-A9669CDEC942}"/>
              </a:ext>
            </a:extLst>
          </p:cNvPr>
          <p:cNvSpPr>
            <a:spLocks noGrp="1"/>
          </p:cNvSpPr>
          <p:nvPr>
            <p:ph idx="1"/>
          </p:nvPr>
        </p:nvSpPr>
        <p:spPr>
          <a:xfrm>
            <a:off x="0" y="2064669"/>
            <a:ext cx="10290124" cy="4138342"/>
          </a:xfrm>
        </p:spPr>
        <p:txBody>
          <a:bodyPr anchor="t">
            <a:noAutofit/>
          </a:bodyPr>
          <a:lstStyle/>
          <a:p>
            <a:endParaRPr lang="en-GB" sz="1600" b="1"/>
          </a:p>
          <a:p>
            <a:pPr marL="0" indent="0">
              <a:buNone/>
            </a:pPr>
            <a:endParaRPr lang="en-GB" sz="1100" b="1" u="sng"/>
          </a:p>
          <a:p>
            <a:pPr marL="0" indent="0">
              <a:buNone/>
            </a:pPr>
            <a:endParaRPr lang="en-GB" sz="1600">
              <a:effectLst/>
              <a:ea typeface="Aptos" panose="020B0004020202020204" pitchFamily="34" charset="0"/>
            </a:endParaRPr>
          </a:p>
          <a:p>
            <a:endParaRPr lang="en-GB" sz="1500" b="1"/>
          </a:p>
        </p:txBody>
      </p:sp>
      <p:sp>
        <p:nvSpPr>
          <p:cNvPr id="3" name="Slide Number Placeholder 2">
            <a:extLst>
              <a:ext uri="{FF2B5EF4-FFF2-40B4-BE49-F238E27FC236}">
                <a16:creationId xmlns:a16="http://schemas.microsoft.com/office/drawing/2014/main" id="{5641F0C3-63EA-EA42-02E8-7456B66E5985}"/>
              </a:ext>
            </a:extLst>
          </p:cNvPr>
          <p:cNvSpPr>
            <a:spLocks noGrp="1"/>
          </p:cNvSpPr>
          <p:nvPr>
            <p:ph type="sldNum" sz="quarter" idx="12"/>
          </p:nvPr>
        </p:nvSpPr>
        <p:spPr>
          <a:xfrm>
            <a:off x="11704320" y="6455431"/>
            <a:ext cx="445913" cy="365125"/>
          </a:xfrm>
        </p:spPr>
        <p:txBody>
          <a:bodyPr vert="horz" lIns="91440" tIns="45720" rIns="91440" bIns="45720" rtlCol="0">
            <a:normAutofit/>
          </a:bodyPr>
          <a:lstStyle/>
          <a:p>
            <a:pPr>
              <a:spcAft>
                <a:spcPts val="600"/>
              </a:spcAft>
            </a:pPr>
            <a:fld id="{90B30DD5-1EF8-48BF-BC70-8C78D8C5415C}" type="slidenum">
              <a:rPr lang="en-US" sz="1100">
                <a:solidFill>
                  <a:schemeClr val="tx1">
                    <a:lumMod val="50000"/>
                    <a:lumOff val="50000"/>
                  </a:schemeClr>
                </a:solidFill>
                <a:latin typeface="+mn-lt"/>
                <a:cs typeface="+mn-cs"/>
              </a:rPr>
              <a:pPr>
                <a:spcAft>
                  <a:spcPts val="600"/>
                </a:spcAft>
              </a:pPr>
              <a:t>7</a:t>
            </a:fld>
            <a:endParaRPr lang="en-US" sz="1100">
              <a:solidFill>
                <a:schemeClr val="tx1">
                  <a:lumMod val="50000"/>
                  <a:lumOff val="50000"/>
                </a:schemeClr>
              </a:solidFill>
              <a:latin typeface="+mn-lt"/>
              <a:cs typeface="+mn-cs"/>
            </a:endParaRPr>
          </a:p>
        </p:txBody>
      </p:sp>
      <p:pic>
        <p:nvPicPr>
          <p:cNvPr id="14" name="Picture 13" descr="A screenshot of a white screen&#10;&#10;AI-generated content may be incorrect.">
            <a:extLst>
              <a:ext uri="{FF2B5EF4-FFF2-40B4-BE49-F238E27FC236}">
                <a16:creationId xmlns:a16="http://schemas.microsoft.com/office/drawing/2014/main" id="{ED1A307F-BDE1-90B0-6FDC-F286A128FA2A}"/>
              </a:ext>
            </a:extLst>
          </p:cNvPr>
          <p:cNvPicPr>
            <a:picLocks noChangeAspect="1"/>
          </p:cNvPicPr>
          <p:nvPr/>
        </p:nvPicPr>
        <p:blipFill>
          <a:blip r:embed="rId2"/>
          <a:stretch>
            <a:fillRect/>
          </a:stretch>
        </p:blipFill>
        <p:spPr>
          <a:xfrm>
            <a:off x="6387116" y="2645375"/>
            <a:ext cx="5692967" cy="3816014"/>
          </a:xfrm>
          <a:prstGeom prst="rect">
            <a:avLst/>
          </a:prstGeom>
        </p:spPr>
      </p:pic>
      <p:pic>
        <p:nvPicPr>
          <p:cNvPr id="16" name="Picture 15" descr="A screenshot of a video recording&#10;&#10;AI-generated content may be incorrect.">
            <a:extLst>
              <a:ext uri="{FF2B5EF4-FFF2-40B4-BE49-F238E27FC236}">
                <a16:creationId xmlns:a16="http://schemas.microsoft.com/office/drawing/2014/main" id="{21B6B120-E467-FCBD-386D-48C5D5014E39}"/>
              </a:ext>
            </a:extLst>
          </p:cNvPr>
          <p:cNvPicPr>
            <a:picLocks noChangeAspect="1"/>
          </p:cNvPicPr>
          <p:nvPr/>
        </p:nvPicPr>
        <p:blipFill>
          <a:blip r:embed="rId3"/>
          <a:stretch>
            <a:fillRect/>
          </a:stretch>
        </p:blipFill>
        <p:spPr>
          <a:xfrm>
            <a:off x="99927" y="1717998"/>
            <a:ext cx="6221348" cy="4003034"/>
          </a:xfrm>
          <a:prstGeom prst="rect">
            <a:avLst/>
          </a:prstGeom>
        </p:spPr>
      </p:pic>
    </p:spTree>
    <p:extLst>
      <p:ext uri="{BB962C8B-B14F-4D97-AF65-F5344CB8AC3E}">
        <p14:creationId xmlns:p14="http://schemas.microsoft.com/office/powerpoint/2010/main" val="82366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8F45DE-579D-C3D3-54A9-19CAA4870C2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2F061B-AC38-4CAF-0113-3CC423868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C69777-060B-B12E-BD07-8B1DEB525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863BA9-9EE2-6BB6-56F6-70807161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AFC968-FB07-EB55-1022-8F1ED1C47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256F79-11D5-DB0F-7AE8-B9F4CCA9E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1D5C0-7340-E29F-59FD-5B2247772B33}"/>
              </a:ext>
            </a:extLst>
          </p:cNvPr>
          <p:cNvSpPr>
            <a:spLocks noGrp="1"/>
          </p:cNvSpPr>
          <p:nvPr>
            <p:ph type="title"/>
          </p:nvPr>
        </p:nvSpPr>
        <p:spPr>
          <a:xfrm>
            <a:off x="250371" y="294538"/>
            <a:ext cx="11017179" cy="1033669"/>
          </a:xfrm>
        </p:spPr>
        <p:txBody>
          <a:bodyPr vert="horz" lIns="91440" tIns="45720" rIns="91440" bIns="45720" rtlCol="0">
            <a:normAutofit fontScale="90000"/>
          </a:bodyPr>
          <a:lstStyle/>
          <a:p>
            <a:pPr marL="228600">
              <a:spcAft>
                <a:spcPct val="35000"/>
              </a:spcAft>
              <a:buFont typeface="Arial"/>
              <a:buChar char="•"/>
            </a:pPr>
            <a:r>
              <a:rPr lang="en-GB" sz="1100" b="0" dirty="0">
                <a:solidFill>
                  <a:srgbClr val="444444"/>
                </a:solidFill>
                <a:latin typeface="Calibri"/>
                <a:ea typeface="Calibri"/>
                <a:cs typeface="Calibri"/>
              </a:rPr>
              <a:t>Microsoft Teams Premium Overview: What's in the box </a:t>
            </a:r>
            <a:endParaRPr lang="en-US" dirty="0"/>
          </a:p>
          <a:p>
            <a:pPr marL="228600">
              <a:spcAft>
                <a:spcPct val="35000"/>
              </a:spcAft>
              <a:buFont typeface="Arial"/>
              <a:buChar char="•"/>
            </a:pPr>
            <a:r>
              <a:rPr lang="en-GB" sz="1100" b="0" dirty="0">
                <a:solidFill>
                  <a:srgbClr val="444444"/>
                </a:solidFill>
                <a:latin typeface="Calibri"/>
                <a:ea typeface="Calibri"/>
                <a:cs typeface="Calibri"/>
              </a:rPr>
              <a:t>Microsoft Teams Premium Overview: What's in the box </a:t>
            </a:r>
            <a:endParaRPr lang="en-US" dirty="0"/>
          </a:p>
          <a:p>
            <a:r>
              <a:rPr lang="en-US" sz="4000" dirty="0">
                <a:solidFill>
                  <a:srgbClr val="FFFFFF"/>
                </a:solidFill>
                <a:latin typeface="+mj-lt"/>
                <a:ea typeface="Calibri Light"/>
                <a:cs typeface="Calibri Light"/>
              </a:rPr>
              <a:t>Intellinet Recap Results </a:t>
            </a:r>
            <a:endParaRPr lang="en-US" dirty="0"/>
          </a:p>
        </p:txBody>
      </p:sp>
      <p:sp>
        <p:nvSpPr>
          <p:cNvPr id="4" name="Content Placeholder 3">
            <a:extLst>
              <a:ext uri="{FF2B5EF4-FFF2-40B4-BE49-F238E27FC236}">
                <a16:creationId xmlns:a16="http://schemas.microsoft.com/office/drawing/2014/main" id="{C04C5E6E-F19D-1AC8-9375-EF3458BBC905}"/>
              </a:ext>
            </a:extLst>
          </p:cNvPr>
          <p:cNvSpPr>
            <a:spLocks noGrp="1"/>
          </p:cNvSpPr>
          <p:nvPr>
            <p:ph idx="1"/>
          </p:nvPr>
        </p:nvSpPr>
        <p:spPr>
          <a:xfrm>
            <a:off x="0" y="1261256"/>
            <a:ext cx="11366863" cy="5712037"/>
          </a:xfrm>
        </p:spPr>
        <p:txBody>
          <a:bodyPr anchor="t">
            <a:noAutofit/>
          </a:bodyPr>
          <a:lstStyle/>
          <a:p>
            <a:endParaRPr lang="en-GB" sz="1600" b="1"/>
          </a:p>
          <a:p>
            <a:pPr marL="0" indent="0">
              <a:buNone/>
            </a:pPr>
            <a:endParaRPr lang="en-GB" sz="1100" b="1" u="sng"/>
          </a:p>
          <a:p>
            <a:pPr marL="0" indent="0">
              <a:buNone/>
            </a:pPr>
            <a:endParaRPr lang="en-GB" sz="1600">
              <a:effectLst/>
              <a:ea typeface="Aptos" panose="020B0004020202020204" pitchFamily="34" charset="0"/>
            </a:endParaRPr>
          </a:p>
          <a:p>
            <a:endParaRPr lang="en-GB" sz="1500" b="1"/>
          </a:p>
        </p:txBody>
      </p:sp>
      <p:sp>
        <p:nvSpPr>
          <p:cNvPr id="3" name="Slide Number Placeholder 2">
            <a:extLst>
              <a:ext uri="{FF2B5EF4-FFF2-40B4-BE49-F238E27FC236}">
                <a16:creationId xmlns:a16="http://schemas.microsoft.com/office/drawing/2014/main" id="{B86AD6EA-9D97-4719-C07D-60FC4EC2AB2E}"/>
              </a:ext>
            </a:extLst>
          </p:cNvPr>
          <p:cNvSpPr>
            <a:spLocks noGrp="1"/>
          </p:cNvSpPr>
          <p:nvPr>
            <p:ph type="sldNum" sz="quarter" idx="12"/>
          </p:nvPr>
        </p:nvSpPr>
        <p:spPr>
          <a:xfrm>
            <a:off x="11704320" y="6455431"/>
            <a:ext cx="445913" cy="365125"/>
          </a:xfrm>
        </p:spPr>
        <p:txBody>
          <a:bodyPr vert="horz" lIns="91440" tIns="45720" rIns="91440" bIns="45720" rtlCol="0">
            <a:normAutofit/>
          </a:bodyPr>
          <a:lstStyle/>
          <a:p>
            <a:pPr>
              <a:spcAft>
                <a:spcPts val="600"/>
              </a:spcAft>
            </a:pPr>
            <a:fld id="{90B30DD5-1EF8-48BF-BC70-8C78D8C5415C}" type="slidenum">
              <a:rPr lang="en-US" sz="1100">
                <a:solidFill>
                  <a:schemeClr val="tx1">
                    <a:lumMod val="50000"/>
                    <a:lumOff val="50000"/>
                  </a:schemeClr>
                </a:solidFill>
                <a:latin typeface="+mn-lt"/>
                <a:cs typeface="+mn-cs"/>
              </a:rPr>
              <a:pPr>
                <a:spcAft>
                  <a:spcPts val="600"/>
                </a:spcAft>
              </a:pPr>
              <a:t>8</a:t>
            </a:fld>
            <a:endParaRPr lang="en-US" sz="1100">
              <a:solidFill>
                <a:schemeClr val="tx1">
                  <a:lumMod val="50000"/>
                  <a:lumOff val="50000"/>
                </a:schemeClr>
              </a:solidFill>
              <a:latin typeface="+mn-lt"/>
              <a:cs typeface="+mn-cs"/>
            </a:endParaRPr>
          </a:p>
        </p:txBody>
      </p:sp>
      <p:pic>
        <p:nvPicPr>
          <p:cNvPr id="5" name="Picture 4" descr="A screenshot of a video call&#10;&#10;AI-generated content may be incorrect.">
            <a:extLst>
              <a:ext uri="{FF2B5EF4-FFF2-40B4-BE49-F238E27FC236}">
                <a16:creationId xmlns:a16="http://schemas.microsoft.com/office/drawing/2014/main" id="{E0D480CB-FB4A-66BA-56B3-78B1402D93E0}"/>
              </a:ext>
            </a:extLst>
          </p:cNvPr>
          <p:cNvPicPr>
            <a:picLocks noChangeAspect="1"/>
          </p:cNvPicPr>
          <p:nvPr/>
        </p:nvPicPr>
        <p:blipFill>
          <a:blip r:embed="rId2"/>
          <a:stretch>
            <a:fillRect/>
          </a:stretch>
        </p:blipFill>
        <p:spPr>
          <a:xfrm>
            <a:off x="1468899" y="1587478"/>
            <a:ext cx="9254201" cy="5245624"/>
          </a:xfrm>
          <a:prstGeom prst="rect">
            <a:avLst/>
          </a:prstGeom>
        </p:spPr>
      </p:pic>
      <p:sp>
        <p:nvSpPr>
          <p:cNvPr id="7" name="Callout: Left Arrow 6">
            <a:extLst>
              <a:ext uri="{FF2B5EF4-FFF2-40B4-BE49-F238E27FC236}">
                <a16:creationId xmlns:a16="http://schemas.microsoft.com/office/drawing/2014/main" id="{7EFC72E8-FAF1-19CF-DB2C-753980DFC51C}"/>
              </a:ext>
            </a:extLst>
          </p:cNvPr>
          <p:cNvSpPr/>
          <p:nvPr/>
        </p:nvSpPr>
        <p:spPr>
          <a:xfrm>
            <a:off x="10793392" y="5960961"/>
            <a:ext cx="1257827" cy="499503"/>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ea typeface="Calibri"/>
                <a:cs typeface="Calibri"/>
              </a:rPr>
              <a:t>Meeting Tasks</a:t>
            </a:r>
          </a:p>
        </p:txBody>
      </p:sp>
      <p:sp>
        <p:nvSpPr>
          <p:cNvPr id="8" name="Callout: Left Arrow 7">
            <a:extLst>
              <a:ext uri="{FF2B5EF4-FFF2-40B4-BE49-F238E27FC236}">
                <a16:creationId xmlns:a16="http://schemas.microsoft.com/office/drawing/2014/main" id="{8F43134E-E461-10E0-8F61-C4E7205D5BF5}"/>
              </a:ext>
            </a:extLst>
          </p:cNvPr>
          <p:cNvSpPr/>
          <p:nvPr/>
        </p:nvSpPr>
        <p:spPr>
          <a:xfrm>
            <a:off x="10793391" y="4210174"/>
            <a:ext cx="1257827" cy="481360"/>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ea typeface="Calibri"/>
                <a:cs typeface="Calibri"/>
              </a:rPr>
              <a:t>Notes Summary</a:t>
            </a:r>
          </a:p>
        </p:txBody>
      </p:sp>
      <p:sp>
        <p:nvSpPr>
          <p:cNvPr id="10" name="Callout: Left Arrow 9">
            <a:extLst>
              <a:ext uri="{FF2B5EF4-FFF2-40B4-BE49-F238E27FC236}">
                <a16:creationId xmlns:a16="http://schemas.microsoft.com/office/drawing/2014/main" id="{DAC795F5-8B18-3F46-8254-5E8E558D5EA3}"/>
              </a:ext>
            </a:extLst>
          </p:cNvPr>
          <p:cNvSpPr/>
          <p:nvPr/>
        </p:nvSpPr>
        <p:spPr>
          <a:xfrm>
            <a:off x="10793390" y="2767816"/>
            <a:ext cx="1257827" cy="445075"/>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ea typeface="Calibri"/>
                <a:cs typeface="Calibri"/>
              </a:rPr>
              <a:t>Documents</a:t>
            </a:r>
          </a:p>
        </p:txBody>
      </p:sp>
      <p:sp>
        <p:nvSpPr>
          <p:cNvPr id="12" name="Callout: Right Arrow 11">
            <a:extLst>
              <a:ext uri="{FF2B5EF4-FFF2-40B4-BE49-F238E27FC236}">
                <a16:creationId xmlns:a16="http://schemas.microsoft.com/office/drawing/2014/main" id="{81F3517F-B6E4-0F81-B215-3423B1B5AC9B}"/>
              </a:ext>
            </a:extLst>
          </p:cNvPr>
          <p:cNvSpPr/>
          <p:nvPr/>
        </p:nvSpPr>
        <p:spPr>
          <a:xfrm>
            <a:off x="535213" y="5996213"/>
            <a:ext cx="1324429" cy="462643"/>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ea typeface="Calibri"/>
                <a:cs typeface="Calibri"/>
              </a:rPr>
              <a:t>Speakers Timeline</a:t>
            </a:r>
          </a:p>
        </p:txBody>
      </p:sp>
      <p:sp>
        <p:nvSpPr>
          <p:cNvPr id="16" name="Callout: Left Arrow 15">
            <a:extLst>
              <a:ext uri="{FF2B5EF4-FFF2-40B4-BE49-F238E27FC236}">
                <a16:creationId xmlns:a16="http://schemas.microsoft.com/office/drawing/2014/main" id="{B7281A74-4EDB-7D9A-CDF5-00899973CA67}"/>
              </a:ext>
            </a:extLst>
          </p:cNvPr>
          <p:cNvSpPr/>
          <p:nvPr/>
        </p:nvSpPr>
        <p:spPr>
          <a:xfrm>
            <a:off x="4706462" y="2051173"/>
            <a:ext cx="1965397" cy="290861"/>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ea typeface="Calibri"/>
                <a:cs typeface="Calibri"/>
              </a:rPr>
              <a:t>Teams Premium</a:t>
            </a:r>
            <a:endParaRPr lang="en-US" dirty="0" err="1"/>
          </a:p>
        </p:txBody>
      </p:sp>
    </p:spTree>
    <p:extLst>
      <p:ext uri="{BB962C8B-B14F-4D97-AF65-F5344CB8AC3E}">
        <p14:creationId xmlns:p14="http://schemas.microsoft.com/office/powerpoint/2010/main" val="50556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2B3465-052F-91A2-683A-D6DE8C05CBD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C200BB-D3BA-56C3-1C08-3144C96FD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64888E-3127-270F-DE1B-10635FB3C9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B9B33E-908C-7047-A57B-94C702AF5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A26304-6E9F-6553-FC53-9F499190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CC2550-02DC-26C6-5C0B-C4A677963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A77E9-DF3E-1349-A742-7B545CF27DD6}"/>
              </a:ext>
            </a:extLst>
          </p:cNvPr>
          <p:cNvSpPr>
            <a:spLocks noGrp="1"/>
          </p:cNvSpPr>
          <p:nvPr>
            <p:ph type="title"/>
          </p:nvPr>
        </p:nvSpPr>
        <p:spPr>
          <a:xfrm>
            <a:off x="250371" y="294538"/>
            <a:ext cx="11017179" cy="1033669"/>
          </a:xfrm>
        </p:spPr>
        <p:txBody>
          <a:bodyPr vert="horz" lIns="91440" tIns="45720" rIns="91440" bIns="45720" rtlCol="0">
            <a:normAutofit fontScale="90000"/>
          </a:bodyPr>
          <a:lstStyle/>
          <a:p>
            <a:pPr marL="228600">
              <a:spcAft>
                <a:spcPct val="35000"/>
              </a:spcAft>
              <a:buFont typeface="Arial"/>
              <a:buChar char="•"/>
            </a:pPr>
            <a:r>
              <a:rPr lang="en-GB" sz="1100" b="0">
                <a:solidFill>
                  <a:srgbClr val="444444"/>
                </a:solidFill>
                <a:latin typeface="Calibri"/>
                <a:ea typeface="Calibri"/>
                <a:cs typeface="Calibri"/>
              </a:rPr>
              <a:t>Microsoft Teams Premium Overview: What's in the box </a:t>
            </a:r>
            <a:endParaRPr lang="en-US"/>
          </a:p>
          <a:p>
            <a:pPr marL="228600">
              <a:spcAft>
                <a:spcPct val="35000"/>
              </a:spcAft>
              <a:buFont typeface="Arial"/>
              <a:buChar char="•"/>
            </a:pPr>
            <a:r>
              <a:rPr lang="en-GB" sz="1100" b="0">
                <a:solidFill>
                  <a:srgbClr val="444444"/>
                </a:solidFill>
                <a:latin typeface="Calibri"/>
                <a:ea typeface="Calibri"/>
                <a:cs typeface="Calibri"/>
              </a:rPr>
              <a:t>Microsoft Teams Premium Overview: What's in the box </a:t>
            </a:r>
            <a:endParaRPr lang="en-US"/>
          </a:p>
          <a:p>
            <a:r>
              <a:rPr lang="en-US" sz="4000">
                <a:solidFill>
                  <a:srgbClr val="FFFFFF"/>
                </a:solidFill>
                <a:latin typeface="+mj-lt"/>
                <a:ea typeface="Calibri Light"/>
                <a:cs typeface="Calibri Light"/>
              </a:rPr>
              <a:t>ICB Pilot </a:t>
            </a:r>
            <a:endParaRPr lang="en-US"/>
          </a:p>
        </p:txBody>
      </p:sp>
      <p:sp>
        <p:nvSpPr>
          <p:cNvPr id="4" name="Content Placeholder 3">
            <a:extLst>
              <a:ext uri="{FF2B5EF4-FFF2-40B4-BE49-F238E27FC236}">
                <a16:creationId xmlns:a16="http://schemas.microsoft.com/office/drawing/2014/main" id="{D4CE70E9-5C2B-F9A7-729F-88DDE58D5DDB}"/>
              </a:ext>
            </a:extLst>
          </p:cNvPr>
          <p:cNvSpPr>
            <a:spLocks noGrp="1"/>
          </p:cNvSpPr>
          <p:nvPr>
            <p:ph idx="1"/>
          </p:nvPr>
        </p:nvSpPr>
        <p:spPr>
          <a:xfrm>
            <a:off x="0" y="1261256"/>
            <a:ext cx="11366863" cy="5712037"/>
          </a:xfrm>
        </p:spPr>
        <p:txBody>
          <a:bodyPr anchor="t">
            <a:noAutofit/>
          </a:bodyPr>
          <a:lstStyle/>
          <a:p>
            <a:endParaRPr lang="en-GB" sz="1600" b="1"/>
          </a:p>
          <a:p>
            <a:pPr marL="0" indent="0">
              <a:buNone/>
            </a:pPr>
            <a:endParaRPr lang="en-GB" sz="1100" b="1" u="sng"/>
          </a:p>
          <a:p>
            <a:pPr marL="0" indent="0">
              <a:buNone/>
            </a:pPr>
            <a:endParaRPr lang="en-GB" sz="1600">
              <a:effectLst/>
              <a:ea typeface="Aptos" panose="020B0004020202020204" pitchFamily="34" charset="0"/>
            </a:endParaRPr>
          </a:p>
          <a:p>
            <a:endParaRPr lang="en-GB" sz="1500" b="1"/>
          </a:p>
        </p:txBody>
      </p:sp>
      <p:sp>
        <p:nvSpPr>
          <p:cNvPr id="3" name="Slide Number Placeholder 2">
            <a:extLst>
              <a:ext uri="{FF2B5EF4-FFF2-40B4-BE49-F238E27FC236}">
                <a16:creationId xmlns:a16="http://schemas.microsoft.com/office/drawing/2014/main" id="{8A38E5E8-01C3-29B0-EC39-AC4B8005DBE8}"/>
              </a:ext>
            </a:extLst>
          </p:cNvPr>
          <p:cNvSpPr>
            <a:spLocks noGrp="1"/>
          </p:cNvSpPr>
          <p:nvPr>
            <p:ph type="sldNum" sz="quarter" idx="12"/>
          </p:nvPr>
        </p:nvSpPr>
        <p:spPr>
          <a:xfrm>
            <a:off x="11704320" y="6455431"/>
            <a:ext cx="445913" cy="365125"/>
          </a:xfrm>
        </p:spPr>
        <p:txBody>
          <a:bodyPr vert="horz" lIns="91440" tIns="45720" rIns="91440" bIns="45720" rtlCol="0">
            <a:normAutofit/>
          </a:bodyPr>
          <a:lstStyle/>
          <a:p>
            <a:pPr>
              <a:spcAft>
                <a:spcPts val="600"/>
              </a:spcAft>
            </a:pPr>
            <a:fld id="{90B30DD5-1EF8-48BF-BC70-8C78D8C5415C}" type="slidenum">
              <a:rPr lang="en-US" sz="1100">
                <a:solidFill>
                  <a:schemeClr val="tx1">
                    <a:lumMod val="50000"/>
                    <a:lumOff val="50000"/>
                  </a:schemeClr>
                </a:solidFill>
                <a:latin typeface="+mn-lt"/>
                <a:cs typeface="+mn-cs"/>
              </a:rPr>
              <a:pPr>
                <a:spcAft>
                  <a:spcPts val="600"/>
                </a:spcAft>
              </a:pPr>
              <a:t>9</a:t>
            </a:fld>
            <a:endParaRPr lang="en-US" sz="1100">
              <a:solidFill>
                <a:schemeClr val="tx1">
                  <a:lumMod val="50000"/>
                  <a:lumOff val="50000"/>
                </a:schemeClr>
              </a:solidFill>
              <a:latin typeface="+mn-lt"/>
              <a:cs typeface="+mn-cs"/>
            </a:endParaRPr>
          </a:p>
        </p:txBody>
      </p:sp>
      <p:graphicFrame>
        <p:nvGraphicFramePr>
          <p:cNvPr id="8" name="Content Placeholder 2">
            <a:extLst>
              <a:ext uri="{FF2B5EF4-FFF2-40B4-BE49-F238E27FC236}">
                <a16:creationId xmlns:a16="http://schemas.microsoft.com/office/drawing/2014/main" id="{860CF112-8BC6-F3BF-0D30-751B73E2FF17}"/>
              </a:ext>
            </a:extLst>
          </p:cNvPr>
          <p:cNvGraphicFramePr>
            <a:graphicFrameLocks noGrp="1"/>
          </p:cNvGraphicFramePr>
          <p:nvPr>
            <p:extLst>
              <p:ext uri="{D42A27DB-BD31-4B8C-83A1-F6EECF244321}">
                <p14:modId xmlns:p14="http://schemas.microsoft.com/office/powerpoint/2010/main" val="1908708458"/>
              </p:ext>
            </p:extLst>
          </p:nvPr>
        </p:nvGraphicFramePr>
        <p:xfrm>
          <a:off x="254773" y="1872383"/>
          <a:ext cx="11673263" cy="4582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797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aa7fa7-14fd-471c-a5e0-222c873ca8d0">
      <Terms xmlns="http://schemas.microsoft.com/office/infopath/2007/PartnerControls"/>
    </lcf76f155ced4ddcb4097134ff3c332f>
    <TaxCatchAll xmlns="d5f0f924-cc0a-47d4-b634-aca23f21ec3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256BE65A5D474993EF76B9A2B5A224" ma:contentTypeVersion="16" ma:contentTypeDescription="Create a new document." ma:contentTypeScope="" ma:versionID="502904d737a3a3b2311f2bf09582bb8e">
  <xsd:schema xmlns:xsd="http://www.w3.org/2001/XMLSchema" xmlns:xs="http://www.w3.org/2001/XMLSchema" xmlns:p="http://schemas.microsoft.com/office/2006/metadata/properties" xmlns:ns2="b7aa7fa7-14fd-471c-a5e0-222c873ca8d0" xmlns:ns3="d5f0f924-cc0a-47d4-b634-aca23f21ec3c" targetNamespace="http://schemas.microsoft.com/office/2006/metadata/properties" ma:root="true" ma:fieldsID="c9924d42cbc77821197857c33049c5ef" ns2:_="" ns3:_="">
    <xsd:import namespace="b7aa7fa7-14fd-471c-a5e0-222c873ca8d0"/>
    <xsd:import namespace="d5f0f924-cc0a-47d4-b634-aca23f21ec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a7fa7-14fd-471c-a5e0-222c873ca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2a794df-04d0-4f42-ab98-dd968cb70f3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f0f924-cc0a-47d4-b634-aca23f21ec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a79a08f-3bb6-4fb7-b61b-f4ab55bd105d}" ma:internalName="TaxCatchAll" ma:showField="CatchAllData" ma:web="d5f0f924-cc0a-47d4-b634-aca23f21ec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FC1B92-797A-4C11-9761-E82C655009F1}">
  <ds:schemaRefs>
    <ds:schemaRef ds:uri="http://schemas.microsoft.com/sharepoint/v3/contenttype/forms"/>
  </ds:schemaRefs>
</ds:datastoreItem>
</file>

<file path=customXml/itemProps2.xml><?xml version="1.0" encoding="utf-8"?>
<ds:datastoreItem xmlns:ds="http://schemas.openxmlformats.org/officeDocument/2006/customXml" ds:itemID="{AA677730-D7CE-4F14-B30B-C864D81421A3}">
  <ds:schemaRefs>
    <ds:schemaRef ds:uri="b7aa7fa7-14fd-471c-a5e0-222c873ca8d0"/>
    <ds:schemaRef ds:uri="d5f0f924-cc0a-47d4-b634-aca23f21ec3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D1A9F5-3594-4844-9962-73231384CDE8}">
  <ds:schemaRefs>
    <ds:schemaRef ds:uri="b7aa7fa7-14fd-471c-a5e0-222c873ca8d0"/>
    <ds:schemaRef ds:uri="d5f0f924-cc0a-47d4-b634-aca23f21ec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0</Notes>
  <HiddenSlides>0</HiddenSlide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Office Theme</vt:lpstr>
      <vt:lpstr>office theme</vt:lpstr>
      <vt:lpstr>Microsoft Teams Premium – AI / Co-Pilot </vt:lpstr>
      <vt:lpstr>Agenda </vt:lpstr>
      <vt:lpstr>What is Microsoft Teams Premium?</vt:lpstr>
      <vt:lpstr>Microsoft Teams Premium Overview: What's in the box  Microsoft Teams Premium Overview: What's in the box  Difference between Teams and Premium?</vt:lpstr>
      <vt:lpstr>Key Features</vt:lpstr>
      <vt:lpstr>Microsoft Teams Premium Overview: What's in the box  Microsoft Teams Premium Overview: What's in the box  Meeting Options:</vt:lpstr>
      <vt:lpstr>Microsoft Teams Premium Overview: What's in the box  Microsoft Teams Premium Overview: What's in the box  Meeting Options:</vt:lpstr>
      <vt:lpstr>Microsoft Teams Premium Overview: What's in the box  Microsoft Teams Premium Overview: What's in the box  Intellinet Recap Results </vt:lpstr>
      <vt:lpstr>Microsoft Teams Premium Overview: What's in the box  Microsoft Teams Premium Overview: What's in the box  ICB Pilot </vt:lpstr>
      <vt:lpstr>PowerPoint Presentation</vt:lpstr>
      <vt:lpstr>Governance</vt:lpstr>
      <vt:lpstr>FAQs</vt:lpstr>
      <vt:lpstr>Introduction to Microsoft Copilot </vt:lpstr>
      <vt:lpstr>Accessing Copilot</vt:lpstr>
      <vt:lpstr>Copilot in Action </vt:lpstr>
      <vt:lpstr>Microsoft Teams Premium Overview: What's in the box  Microsoft Teams Premium Overview: What's in the box  Copilot: Free v License</vt:lpstr>
      <vt:lpstr>Copilot Isn't Perfect</vt:lpstr>
      <vt:lpstr>Microsoft Teams Premium Overview: What's in the box  Microsoft Teams Premium Overview: What's in the box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Smith</dc:creator>
  <cp:revision>512</cp:revision>
  <dcterms:created xsi:type="dcterms:W3CDTF">2022-05-16T13:15:00Z</dcterms:created>
  <dcterms:modified xsi:type="dcterms:W3CDTF">2025-07-31T13:01:17Z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0x01010037256BE65A5D474993EF76B9A2B5A224</vt:lpwstr>
  </property>
</Properties>
</file>