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6" r:id="rId7"/>
    <p:sldId id="267" r:id="rId8"/>
    <p:sldId id="281" r:id="rId9"/>
    <p:sldId id="270" r:id="rId10"/>
    <p:sldId id="261" r:id="rId11"/>
    <p:sldId id="271" r:id="rId12"/>
    <p:sldId id="278" r:id="rId13"/>
    <p:sldId id="282" r:id="rId14"/>
    <p:sldId id="274" r:id="rId15"/>
    <p:sldId id="275" r:id="rId16"/>
    <p:sldId id="279" r:id="rId17"/>
    <p:sldId id="26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7F929-3162-431F-81AE-61CCA48E1A65}" v="196" dt="2025-06-18T08:44:09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hwics.onpld.com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hwics.onpld.com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hwics.onpld.com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hwics.onpld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00BEB-D450-4DC6-89E2-65026B40B0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F188C8E-8C76-4F14-BD04-FAE3A5E5449E}">
      <dgm:prSet phldrT="[Text]"/>
      <dgm:spPr/>
      <dgm:t>
        <a:bodyPr/>
        <a:lstStyle/>
        <a:p>
          <a:r>
            <a:rPr lang="en-GB" dirty="0"/>
            <a:t>Introduction to ICS Coaching &amp; Mentoring Hub offer</a:t>
          </a:r>
        </a:p>
      </dgm:t>
    </dgm:pt>
    <dgm:pt modelId="{96434A90-A86F-4020-A84E-6A5BCB89F4B7}" type="parTrans" cxnId="{F1ECA2FF-0766-4AAC-A060-8B9FD8D36DC1}">
      <dgm:prSet/>
      <dgm:spPr/>
      <dgm:t>
        <a:bodyPr/>
        <a:lstStyle/>
        <a:p>
          <a:endParaRPr lang="en-GB"/>
        </a:p>
      </dgm:t>
    </dgm:pt>
    <dgm:pt modelId="{E281E971-0BFB-4022-9BC3-B7F9F39063D1}" type="sibTrans" cxnId="{F1ECA2FF-0766-4AAC-A060-8B9FD8D36DC1}">
      <dgm:prSet/>
      <dgm:spPr/>
      <dgm:t>
        <a:bodyPr/>
        <a:lstStyle/>
        <a:p>
          <a:endParaRPr lang="en-GB"/>
        </a:p>
      </dgm:t>
    </dgm:pt>
    <dgm:pt modelId="{0F7AB091-804F-4F26-A6B9-04F7D834115B}">
      <dgm:prSet/>
      <dgm:spPr/>
      <dgm:t>
        <a:bodyPr/>
        <a:lstStyle/>
        <a:p>
          <a:r>
            <a:rPr lang="en-GB" dirty="0"/>
            <a:t>How to register &amp; use the coaching hub</a:t>
          </a:r>
        </a:p>
      </dgm:t>
    </dgm:pt>
    <dgm:pt modelId="{66951423-9CB2-43C7-998C-DE14599812E3}" type="parTrans" cxnId="{C7260BCF-9B1F-49CE-8051-55D68ADFFE0A}">
      <dgm:prSet/>
      <dgm:spPr/>
      <dgm:t>
        <a:bodyPr/>
        <a:lstStyle/>
        <a:p>
          <a:endParaRPr lang="en-GB"/>
        </a:p>
      </dgm:t>
    </dgm:pt>
    <dgm:pt modelId="{3CDF236A-51CD-4376-B8CD-DFD87D3F00F8}" type="sibTrans" cxnId="{C7260BCF-9B1F-49CE-8051-55D68ADFFE0A}">
      <dgm:prSet/>
      <dgm:spPr/>
      <dgm:t>
        <a:bodyPr/>
        <a:lstStyle/>
        <a:p>
          <a:endParaRPr lang="en-GB"/>
        </a:p>
      </dgm:t>
    </dgm:pt>
    <dgm:pt modelId="{116FE11D-22D0-46BF-8953-61823CF14F39}">
      <dgm:prSet/>
      <dgm:spPr/>
      <dgm:t>
        <a:bodyPr/>
        <a:lstStyle/>
        <a:p>
          <a:r>
            <a:rPr lang="en-GB"/>
            <a:t>Next steps &amp; questions (please pop these in the chat)</a:t>
          </a:r>
          <a:endParaRPr lang="en-GB" dirty="0"/>
        </a:p>
      </dgm:t>
    </dgm:pt>
    <dgm:pt modelId="{FBA716BA-BB7A-4B9D-AE34-56C62251D7CB}" type="parTrans" cxnId="{40A48A9F-AB55-469D-9176-93C30FD25C86}">
      <dgm:prSet/>
      <dgm:spPr/>
      <dgm:t>
        <a:bodyPr/>
        <a:lstStyle/>
        <a:p>
          <a:endParaRPr lang="en-GB"/>
        </a:p>
      </dgm:t>
    </dgm:pt>
    <dgm:pt modelId="{4355C480-2949-4FDA-9383-7F39B2201A66}" type="sibTrans" cxnId="{40A48A9F-AB55-469D-9176-93C30FD25C86}">
      <dgm:prSet/>
      <dgm:spPr/>
      <dgm:t>
        <a:bodyPr/>
        <a:lstStyle/>
        <a:p>
          <a:endParaRPr lang="en-GB"/>
        </a:p>
      </dgm:t>
    </dgm:pt>
    <dgm:pt modelId="{8F03790E-7998-4E19-9E56-B8234FE7668B}" type="pres">
      <dgm:prSet presAssocID="{1C800BEB-D450-4DC6-89E2-65026B40B0CE}" presName="Name0" presStyleCnt="0">
        <dgm:presLayoutVars>
          <dgm:chMax val="7"/>
          <dgm:chPref val="7"/>
          <dgm:dir/>
        </dgm:presLayoutVars>
      </dgm:prSet>
      <dgm:spPr/>
    </dgm:pt>
    <dgm:pt modelId="{1B010481-64AA-493E-8A8C-0FB904086821}" type="pres">
      <dgm:prSet presAssocID="{1C800BEB-D450-4DC6-89E2-65026B40B0CE}" presName="Name1" presStyleCnt="0"/>
      <dgm:spPr/>
    </dgm:pt>
    <dgm:pt modelId="{0DDAB088-5F44-4FAB-8BB9-33C1FE41A29A}" type="pres">
      <dgm:prSet presAssocID="{1C800BEB-D450-4DC6-89E2-65026B40B0CE}" presName="cycle" presStyleCnt="0"/>
      <dgm:spPr/>
    </dgm:pt>
    <dgm:pt modelId="{BE485B80-21C1-471A-9330-D6EF3A1DD76E}" type="pres">
      <dgm:prSet presAssocID="{1C800BEB-D450-4DC6-89E2-65026B40B0CE}" presName="srcNode" presStyleLbl="node1" presStyleIdx="0" presStyleCnt="3"/>
      <dgm:spPr/>
    </dgm:pt>
    <dgm:pt modelId="{078CF957-AE68-4503-8FEE-A39336C7000A}" type="pres">
      <dgm:prSet presAssocID="{1C800BEB-D450-4DC6-89E2-65026B40B0CE}" presName="conn" presStyleLbl="parChTrans1D2" presStyleIdx="0" presStyleCnt="1"/>
      <dgm:spPr/>
    </dgm:pt>
    <dgm:pt modelId="{4BFF957C-1630-452E-B241-3D94AD7DBDF3}" type="pres">
      <dgm:prSet presAssocID="{1C800BEB-D450-4DC6-89E2-65026B40B0CE}" presName="extraNode" presStyleLbl="node1" presStyleIdx="0" presStyleCnt="3"/>
      <dgm:spPr/>
    </dgm:pt>
    <dgm:pt modelId="{78308FB5-9330-492F-AB1E-CC0B4A6FBE60}" type="pres">
      <dgm:prSet presAssocID="{1C800BEB-D450-4DC6-89E2-65026B40B0CE}" presName="dstNode" presStyleLbl="node1" presStyleIdx="0" presStyleCnt="3"/>
      <dgm:spPr/>
    </dgm:pt>
    <dgm:pt modelId="{9BFA54D4-664C-4906-BF0B-FA57F935D854}" type="pres">
      <dgm:prSet presAssocID="{8F188C8E-8C76-4F14-BD04-FAE3A5E5449E}" presName="text_1" presStyleLbl="node1" presStyleIdx="0" presStyleCnt="3">
        <dgm:presLayoutVars>
          <dgm:bulletEnabled val="1"/>
        </dgm:presLayoutVars>
      </dgm:prSet>
      <dgm:spPr/>
    </dgm:pt>
    <dgm:pt modelId="{0822F358-9FA2-4E05-856E-3B0CA4A1D7FC}" type="pres">
      <dgm:prSet presAssocID="{8F188C8E-8C76-4F14-BD04-FAE3A5E5449E}" presName="accent_1" presStyleCnt="0"/>
      <dgm:spPr/>
    </dgm:pt>
    <dgm:pt modelId="{D07ABFCD-A538-4AEA-B3BB-BC27B54872F7}" type="pres">
      <dgm:prSet presAssocID="{8F188C8E-8C76-4F14-BD04-FAE3A5E5449E}" presName="accentRepeatNode" presStyleLbl="solidFgAcc1" presStyleIdx="0" presStyleCnt="3"/>
      <dgm:spPr/>
    </dgm:pt>
    <dgm:pt modelId="{AFFDED8F-7081-4612-82EB-9026792961C5}" type="pres">
      <dgm:prSet presAssocID="{0F7AB091-804F-4F26-A6B9-04F7D834115B}" presName="text_2" presStyleLbl="node1" presStyleIdx="1" presStyleCnt="3">
        <dgm:presLayoutVars>
          <dgm:bulletEnabled val="1"/>
        </dgm:presLayoutVars>
      </dgm:prSet>
      <dgm:spPr/>
    </dgm:pt>
    <dgm:pt modelId="{DC2FB202-B6FF-44A2-B381-A1B3CACCE713}" type="pres">
      <dgm:prSet presAssocID="{0F7AB091-804F-4F26-A6B9-04F7D834115B}" presName="accent_2" presStyleCnt="0"/>
      <dgm:spPr/>
    </dgm:pt>
    <dgm:pt modelId="{2C6F480A-354C-4273-9392-8C869B84752B}" type="pres">
      <dgm:prSet presAssocID="{0F7AB091-804F-4F26-A6B9-04F7D834115B}" presName="accentRepeatNode" presStyleLbl="solidFgAcc1" presStyleIdx="1" presStyleCnt="3"/>
      <dgm:spPr/>
    </dgm:pt>
    <dgm:pt modelId="{860D3259-C8F5-4307-924E-9F6872ADB82C}" type="pres">
      <dgm:prSet presAssocID="{116FE11D-22D0-46BF-8953-61823CF14F39}" presName="text_3" presStyleLbl="node1" presStyleIdx="2" presStyleCnt="3">
        <dgm:presLayoutVars>
          <dgm:bulletEnabled val="1"/>
        </dgm:presLayoutVars>
      </dgm:prSet>
      <dgm:spPr/>
    </dgm:pt>
    <dgm:pt modelId="{3B684C94-017F-4D6A-A92E-3A50EAA0B5F6}" type="pres">
      <dgm:prSet presAssocID="{116FE11D-22D0-46BF-8953-61823CF14F39}" presName="accent_3" presStyleCnt="0"/>
      <dgm:spPr/>
    </dgm:pt>
    <dgm:pt modelId="{4C8BAB82-0398-4F59-A05C-875A3CA63830}" type="pres">
      <dgm:prSet presAssocID="{116FE11D-22D0-46BF-8953-61823CF14F39}" presName="accentRepeatNode" presStyleLbl="solidFgAcc1" presStyleIdx="2" presStyleCnt="3"/>
      <dgm:spPr/>
    </dgm:pt>
  </dgm:ptLst>
  <dgm:cxnLst>
    <dgm:cxn modelId="{09FCA206-7E42-4C77-8F89-21D11687EDFB}" type="presOf" srcId="{116FE11D-22D0-46BF-8953-61823CF14F39}" destId="{860D3259-C8F5-4307-924E-9F6872ADB82C}" srcOrd="0" destOrd="0" presId="urn:microsoft.com/office/officeart/2008/layout/VerticalCurvedList"/>
    <dgm:cxn modelId="{148B9D36-5776-46D2-9DB1-EDE927FF2B7B}" type="presOf" srcId="{0F7AB091-804F-4F26-A6B9-04F7D834115B}" destId="{AFFDED8F-7081-4612-82EB-9026792961C5}" srcOrd="0" destOrd="0" presId="urn:microsoft.com/office/officeart/2008/layout/VerticalCurvedList"/>
    <dgm:cxn modelId="{6314E15B-5844-483F-A2BC-AFBBDCA6D01F}" type="presOf" srcId="{8F188C8E-8C76-4F14-BD04-FAE3A5E5449E}" destId="{9BFA54D4-664C-4906-BF0B-FA57F935D854}" srcOrd="0" destOrd="0" presId="urn:microsoft.com/office/officeart/2008/layout/VerticalCurvedList"/>
    <dgm:cxn modelId="{B227B991-3D40-470E-AB09-4F962D603376}" type="presOf" srcId="{E281E971-0BFB-4022-9BC3-B7F9F39063D1}" destId="{078CF957-AE68-4503-8FEE-A39336C7000A}" srcOrd="0" destOrd="0" presId="urn:microsoft.com/office/officeart/2008/layout/VerticalCurvedList"/>
    <dgm:cxn modelId="{4C57299C-7670-4191-88E5-647D6DDA1E0A}" type="presOf" srcId="{1C800BEB-D450-4DC6-89E2-65026B40B0CE}" destId="{8F03790E-7998-4E19-9E56-B8234FE7668B}" srcOrd="0" destOrd="0" presId="urn:microsoft.com/office/officeart/2008/layout/VerticalCurvedList"/>
    <dgm:cxn modelId="{40A48A9F-AB55-469D-9176-93C30FD25C86}" srcId="{1C800BEB-D450-4DC6-89E2-65026B40B0CE}" destId="{116FE11D-22D0-46BF-8953-61823CF14F39}" srcOrd="2" destOrd="0" parTransId="{FBA716BA-BB7A-4B9D-AE34-56C62251D7CB}" sibTransId="{4355C480-2949-4FDA-9383-7F39B2201A66}"/>
    <dgm:cxn modelId="{C7260BCF-9B1F-49CE-8051-55D68ADFFE0A}" srcId="{1C800BEB-D450-4DC6-89E2-65026B40B0CE}" destId="{0F7AB091-804F-4F26-A6B9-04F7D834115B}" srcOrd="1" destOrd="0" parTransId="{66951423-9CB2-43C7-998C-DE14599812E3}" sibTransId="{3CDF236A-51CD-4376-B8CD-DFD87D3F00F8}"/>
    <dgm:cxn modelId="{F1ECA2FF-0766-4AAC-A060-8B9FD8D36DC1}" srcId="{1C800BEB-D450-4DC6-89E2-65026B40B0CE}" destId="{8F188C8E-8C76-4F14-BD04-FAE3A5E5449E}" srcOrd="0" destOrd="0" parTransId="{96434A90-A86F-4020-A84E-6A5BCB89F4B7}" sibTransId="{E281E971-0BFB-4022-9BC3-B7F9F39063D1}"/>
    <dgm:cxn modelId="{DBC19957-0EF5-4A91-A6CC-61B610091BBE}" type="presParOf" srcId="{8F03790E-7998-4E19-9E56-B8234FE7668B}" destId="{1B010481-64AA-493E-8A8C-0FB904086821}" srcOrd="0" destOrd="0" presId="urn:microsoft.com/office/officeart/2008/layout/VerticalCurvedList"/>
    <dgm:cxn modelId="{EB50F9E5-F57C-41A4-931A-1DC59E75E744}" type="presParOf" srcId="{1B010481-64AA-493E-8A8C-0FB904086821}" destId="{0DDAB088-5F44-4FAB-8BB9-33C1FE41A29A}" srcOrd="0" destOrd="0" presId="urn:microsoft.com/office/officeart/2008/layout/VerticalCurvedList"/>
    <dgm:cxn modelId="{27341EFB-5861-4C33-8AA7-4295B6098654}" type="presParOf" srcId="{0DDAB088-5F44-4FAB-8BB9-33C1FE41A29A}" destId="{BE485B80-21C1-471A-9330-D6EF3A1DD76E}" srcOrd="0" destOrd="0" presId="urn:microsoft.com/office/officeart/2008/layout/VerticalCurvedList"/>
    <dgm:cxn modelId="{85A36EF1-A935-41F9-89AF-C02693D0B0B3}" type="presParOf" srcId="{0DDAB088-5F44-4FAB-8BB9-33C1FE41A29A}" destId="{078CF957-AE68-4503-8FEE-A39336C7000A}" srcOrd="1" destOrd="0" presId="urn:microsoft.com/office/officeart/2008/layout/VerticalCurvedList"/>
    <dgm:cxn modelId="{6876086C-6A13-47FE-A5E9-78D5FC94AFBB}" type="presParOf" srcId="{0DDAB088-5F44-4FAB-8BB9-33C1FE41A29A}" destId="{4BFF957C-1630-452E-B241-3D94AD7DBDF3}" srcOrd="2" destOrd="0" presId="urn:microsoft.com/office/officeart/2008/layout/VerticalCurvedList"/>
    <dgm:cxn modelId="{CEE2AE54-A9C3-4555-8A91-DA58DD847194}" type="presParOf" srcId="{0DDAB088-5F44-4FAB-8BB9-33C1FE41A29A}" destId="{78308FB5-9330-492F-AB1E-CC0B4A6FBE60}" srcOrd="3" destOrd="0" presId="urn:microsoft.com/office/officeart/2008/layout/VerticalCurvedList"/>
    <dgm:cxn modelId="{711190D8-7823-4203-A483-C516F23C683C}" type="presParOf" srcId="{1B010481-64AA-493E-8A8C-0FB904086821}" destId="{9BFA54D4-664C-4906-BF0B-FA57F935D854}" srcOrd="1" destOrd="0" presId="urn:microsoft.com/office/officeart/2008/layout/VerticalCurvedList"/>
    <dgm:cxn modelId="{6F136B4A-9185-4DA8-BDA2-7D9D3AA0347B}" type="presParOf" srcId="{1B010481-64AA-493E-8A8C-0FB904086821}" destId="{0822F358-9FA2-4E05-856E-3B0CA4A1D7FC}" srcOrd="2" destOrd="0" presId="urn:microsoft.com/office/officeart/2008/layout/VerticalCurvedList"/>
    <dgm:cxn modelId="{F4E682D9-D834-4C8E-89B2-30D176E76700}" type="presParOf" srcId="{0822F358-9FA2-4E05-856E-3B0CA4A1D7FC}" destId="{D07ABFCD-A538-4AEA-B3BB-BC27B54872F7}" srcOrd="0" destOrd="0" presId="urn:microsoft.com/office/officeart/2008/layout/VerticalCurvedList"/>
    <dgm:cxn modelId="{02CFFCAA-C6A2-48D1-9064-2AB624B7DA2B}" type="presParOf" srcId="{1B010481-64AA-493E-8A8C-0FB904086821}" destId="{AFFDED8F-7081-4612-82EB-9026792961C5}" srcOrd="3" destOrd="0" presId="urn:microsoft.com/office/officeart/2008/layout/VerticalCurvedList"/>
    <dgm:cxn modelId="{929119A8-401E-4371-B3EF-DE0DBAA2E651}" type="presParOf" srcId="{1B010481-64AA-493E-8A8C-0FB904086821}" destId="{DC2FB202-B6FF-44A2-B381-A1B3CACCE713}" srcOrd="4" destOrd="0" presId="urn:microsoft.com/office/officeart/2008/layout/VerticalCurvedList"/>
    <dgm:cxn modelId="{04886957-469C-495F-84A5-29E9606356BB}" type="presParOf" srcId="{DC2FB202-B6FF-44A2-B381-A1B3CACCE713}" destId="{2C6F480A-354C-4273-9392-8C869B84752B}" srcOrd="0" destOrd="0" presId="urn:microsoft.com/office/officeart/2008/layout/VerticalCurvedList"/>
    <dgm:cxn modelId="{80D9EBB7-BAF1-4EB3-B94A-1FA6B12DD766}" type="presParOf" srcId="{1B010481-64AA-493E-8A8C-0FB904086821}" destId="{860D3259-C8F5-4307-924E-9F6872ADB82C}" srcOrd="5" destOrd="0" presId="urn:microsoft.com/office/officeart/2008/layout/VerticalCurvedList"/>
    <dgm:cxn modelId="{463E673C-9655-4AE0-B7A1-8BFA30706696}" type="presParOf" srcId="{1B010481-64AA-493E-8A8C-0FB904086821}" destId="{3B684C94-017F-4D6A-A92E-3A50EAA0B5F6}" srcOrd="6" destOrd="0" presId="urn:microsoft.com/office/officeart/2008/layout/VerticalCurvedList"/>
    <dgm:cxn modelId="{D044958C-D224-4725-9549-625E75EC2A54}" type="presParOf" srcId="{3B684C94-017F-4D6A-A92E-3A50EAA0B5F6}" destId="{4C8BAB82-0398-4F59-A05C-875A3CA638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51363-E502-4F15-8CD0-098F322AFDA9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DAA92E59-718C-484C-99CF-2CEC1FA993EF}">
      <dgm:prSet phldrT="[Text]"/>
      <dgm:spPr/>
      <dgm:t>
        <a:bodyPr/>
        <a:lstStyle/>
        <a:p>
          <a:r>
            <a:rPr lang="en-GB" dirty="0"/>
            <a:t>System</a:t>
          </a:r>
        </a:p>
      </dgm:t>
    </dgm:pt>
    <dgm:pt modelId="{F0AB0D26-C0DC-4BBA-A75C-91A547F005F6}" type="parTrans" cxnId="{4DA7E834-FBDE-4B6A-84CF-25EAE5FCAE77}">
      <dgm:prSet/>
      <dgm:spPr/>
      <dgm:t>
        <a:bodyPr/>
        <a:lstStyle/>
        <a:p>
          <a:endParaRPr lang="en-GB"/>
        </a:p>
      </dgm:t>
    </dgm:pt>
    <dgm:pt modelId="{529119CB-A977-4124-BBE9-2ED61E8431F9}" type="sibTrans" cxnId="{4DA7E834-FBDE-4B6A-84CF-25EAE5FCAE77}">
      <dgm:prSet/>
      <dgm:spPr/>
      <dgm:t>
        <a:bodyPr/>
        <a:lstStyle/>
        <a:p>
          <a:endParaRPr lang="en-GB"/>
        </a:p>
      </dgm:t>
    </dgm:pt>
    <dgm:pt modelId="{F10A8047-AB11-4546-833A-CEA545AFA300}">
      <dgm:prSet phldrT="[Text]"/>
      <dgm:spPr/>
      <dgm:t>
        <a:bodyPr/>
        <a:lstStyle/>
        <a:p>
          <a:r>
            <a:rPr lang="en-GB" dirty="0"/>
            <a:t>Launching Coaching &amp; Mentoring Hub System for colleagues to be able to be matched with a coach for up to 6 hours of coaching</a:t>
          </a:r>
        </a:p>
      </dgm:t>
    </dgm:pt>
    <dgm:pt modelId="{1DAAFBAD-A5E3-4C90-81D9-D756249058FF}" type="parTrans" cxnId="{5E5EC410-ED0D-4CFB-B9DB-6A37D8763B9F}">
      <dgm:prSet/>
      <dgm:spPr/>
      <dgm:t>
        <a:bodyPr/>
        <a:lstStyle/>
        <a:p>
          <a:endParaRPr lang="en-GB"/>
        </a:p>
      </dgm:t>
    </dgm:pt>
    <dgm:pt modelId="{7482A452-3C9F-481B-B8D2-163C3F5327A9}" type="sibTrans" cxnId="{5E5EC410-ED0D-4CFB-B9DB-6A37D8763B9F}">
      <dgm:prSet/>
      <dgm:spPr/>
      <dgm:t>
        <a:bodyPr/>
        <a:lstStyle/>
        <a:p>
          <a:endParaRPr lang="en-GB"/>
        </a:p>
      </dgm:t>
    </dgm:pt>
    <dgm:pt modelId="{4D25F540-C60D-4802-968D-346B0B4B0925}">
      <dgm:prSet phldrT="[Text]"/>
      <dgm:spPr/>
      <dgm:t>
        <a:bodyPr/>
        <a:lstStyle/>
        <a:p>
          <a:r>
            <a:rPr lang="en-GB" dirty="0"/>
            <a:t>CPD</a:t>
          </a:r>
        </a:p>
      </dgm:t>
    </dgm:pt>
    <dgm:pt modelId="{58ACC794-82D1-48CB-8C11-0AD8F6D11AE7}" type="parTrans" cxnId="{A417D5BB-C0BB-4422-A099-92C20BEF1D41}">
      <dgm:prSet/>
      <dgm:spPr/>
      <dgm:t>
        <a:bodyPr/>
        <a:lstStyle/>
        <a:p>
          <a:endParaRPr lang="en-GB"/>
        </a:p>
      </dgm:t>
    </dgm:pt>
    <dgm:pt modelId="{A2C985B1-B108-46A7-9E74-41CBDFD831ED}" type="sibTrans" cxnId="{A417D5BB-C0BB-4422-A099-92C20BEF1D41}">
      <dgm:prSet/>
      <dgm:spPr/>
      <dgm:t>
        <a:bodyPr/>
        <a:lstStyle/>
        <a:p>
          <a:endParaRPr lang="en-GB"/>
        </a:p>
      </dgm:t>
    </dgm:pt>
    <dgm:pt modelId="{AF1A7E86-6026-4DE1-86AC-4D2A53D25B12}">
      <dgm:prSet phldrT="[Text]"/>
      <dgm:spPr/>
      <dgm:t>
        <a:bodyPr/>
        <a:lstStyle/>
        <a:p>
          <a:r>
            <a:rPr lang="en-GB" dirty="0"/>
            <a:t>Offering opportunities for development, supervision, peer support &amp; sharing of best practice for coaches – to support your ongoing CPD </a:t>
          </a:r>
        </a:p>
      </dgm:t>
    </dgm:pt>
    <dgm:pt modelId="{2EE35D2A-539C-4BCB-8D02-5ED7DB7F2909}" type="parTrans" cxnId="{1D3FAA15-F369-42AE-87C4-99A4ADAC72AE}">
      <dgm:prSet/>
      <dgm:spPr/>
      <dgm:t>
        <a:bodyPr/>
        <a:lstStyle/>
        <a:p>
          <a:endParaRPr lang="en-GB"/>
        </a:p>
      </dgm:t>
    </dgm:pt>
    <dgm:pt modelId="{BD152DAD-09DF-4C00-887E-43BEBE016BCD}" type="sibTrans" cxnId="{1D3FAA15-F369-42AE-87C4-99A4ADAC72AE}">
      <dgm:prSet/>
      <dgm:spPr/>
      <dgm:t>
        <a:bodyPr/>
        <a:lstStyle/>
        <a:p>
          <a:endParaRPr lang="en-GB"/>
        </a:p>
      </dgm:t>
    </dgm:pt>
    <dgm:pt modelId="{ABDAFCA9-9863-46EC-8FF8-AEDC08574744}" type="pres">
      <dgm:prSet presAssocID="{5F851363-E502-4F15-8CD0-098F322AFDA9}" presName="linearFlow" presStyleCnt="0">
        <dgm:presLayoutVars>
          <dgm:dir/>
          <dgm:animLvl val="lvl"/>
          <dgm:resizeHandles val="exact"/>
        </dgm:presLayoutVars>
      </dgm:prSet>
      <dgm:spPr/>
    </dgm:pt>
    <dgm:pt modelId="{F9DEF980-AEFA-42D8-9D63-B656E003DE82}" type="pres">
      <dgm:prSet presAssocID="{DAA92E59-718C-484C-99CF-2CEC1FA993EF}" presName="composite" presStyleCnt="0"/>
      <dgm:spPr/>
    </dgm:pt>
    <dgm:pt modelId="{4715EB0D-A7CE-4703-848F-9CC83F8617EE}" type="pres">
      <dgm:prSet presAssocID="{DAA92E59-718C-484C-99CF-2CEC1FA993E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EE6085D-A39D-4301-961C-39EA30D536E6}" type="pres">
      <dgm:prSet presAssocID="{DAA92E59-718C-484C-99CF-2CEC1FA993EF}" presName="descendantText" presStyleLbl="alignAcc1" presStyleIdx="0" presStyleCnt="2">
        <dgm:presLayoutVars>
          <dgm:bulletEnabled val="1"/>
        </dgm:presLayoutVars>
      </dgm:prSet>
      <dgm:spPr/>
    </dgm:pt>
    <dgm:pt modelId="{22A4A90B-27A1-4204-9CFE-5D26BBDB9D27}" type="pres">
      <dgm:prSet presAssocID="{529119CB-A977-4124-BBE9-2ED61E8431F9}" presName="sp" presStyleCnt="0"/>
      <dgm:spPr/>
    </dgm:pt>
    <dgm:pt modelId="{033B18FE-F521-4249-88C6-5F3CF5E881B5}" type="pres">
      <dgm:prSet presAssocID="{4D25F540-C60D-4802-968D-346B0B4B0925}" presName="composite" presStyleCnt="0"/>
      <dgm:spPr/>
    </dgm:pt>
    <dgm:pt modelId="{E899BCF5-FAB6-417D-B7FF-22E677A44155}" type="pres">
      <dgm:prSet presAssocID="{4D25F540-C60D-4802-968D-346B0B4B092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C654079-EA6D-45E9-BF01-F12E5A361551}" type="pres">
      <dgm:prSet presAssocID="{4D25F540-C60D-4802-968D-346B0B4B092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E5EC410-ED0D-4CFB-B9DB-6A37D8763B9F}" srcId="{DAA92E59-718C-484C-99CF-2CEC1FA993EF}" destId="{F10A8047-AB11-4546-833A-CEA545AFA300}" srcOrd="0" destOrd="0" parTransId="{1DAAFBAD-A5E3-4C90-81D9-D756249058FF}" sibTransId="{7482A452-3C9F-481B-B8D2-163C3F5327A9}"/>
    <dgm:cxn modelId="{1D3FAA15-F369-42AE-87C4-99A4ADAC72AE}" srcId="{4D25F540-C60D-4802-968D-346B0B4B0925}" destId="{AF1A7E86-6026-4DE1-86AC-4D2A53D25B12}" srcOrd="0" destOrd="0" parTransId="{2EE35D2A-539C-4BCB-8D02-5ED7DB7F2909}" sibTransId="{BD152DAD-09DF-4C00-887E-43BEBE016BCD}"/>
    <dgm:cxn modelId="{88DA3432-74D7-4DDC-8680-FC0E06E1D716}" type="presOf" srcId="{AF1A7E86-6026-4DE1-86AC-4D2A53D25B12}" destId="{4C654079-EA6D-45E9-BF01-F12E5A361551}" srcOrd="0" destOrd="0" presId="urn:microsoft.com/office/officeart/2005/8/layout/chevron2"/>
    <dgm:cxn modelId="{4DA7E834-FBDE-4B6A-84CF-25EAE5FCAE77}" srcId="{5F851363-E502-4F15-8CD0-098F322AFDA9}" destId="{DAA92E59-718C-484C-99CF-2CEC1FA993EF}" srcOrd="0" destOrd="0" parTransId="{F0AB0D26-C0DC-4BBA-A75C-91A547F005F6}" sibTransId="{529119CB-A977-4124-BBE9-2ED61E8431F9}"/>
    <dgm:cxn modelId="{FC690D5C-0C21-4718-A30F-C017EF82B716}" type="presOf" srcId="{5F851363-E502-4F15-8CD0-098F322AFDA9}" destId="{ABDAFCA9-9863-46EC-8FF8-AEDC08574744}" srcOrd="0" destOrd="0" presId="urn:microsoft.com/office/officeart/2005/8/layout/chevron2"/>
    <dgm:cxn modelId="{4A01D64E-32D7-4632-BFF3-146F9E4EE8FB}" type="presOf" srcId="{F10A8047-AB11-4546-833A-CEA545AFA300}" destId="{9EE6085D-A39D-4301-961C-39EA30D536E6}" srcOrd="0" destOrd="0" presId="urn:microsoft.com/office/officeart/2005/8/layout/chevron2"/>
    <dgm:cxn modelId="{677F8587-2817-49F4-A57E-B46DE6D20EA2}" type="presOf" srcId="{4D25F540-C60D-4802-968D-346B0B4B0925}" destId="{E899BCF5-FAB6-417D-B7FF-22E677A44155}" srcOrd="0" destOrd="0" presId="urn:microsoft.com/office/officeart/2005/8/layout/chevron2"/>
    <dgm:cxn modelId="{A417D5BB-C0BB-4422-A099-92C20BEF1D41}" srcId="{5F851363-E502-4F15-8CD0-098F322AFDA9}" destId="{4D25F540-C60D-4802-968D-346B0B4B0925}" srcOrd="1" destOrd="0" parTransId="{58ACC794-82D1-48CB-8C11-0AD8F6D11AE7}" sibTransId="{A2C985B1-B108-46A7-9E74-41CBDFD831ED}"/>
    <dgm:cxn modelId="{05D921BC-DEB7-49A6-88E1-57371488A1A6}" type="presOf" srcId="{DAA92E59-718C-484C-99CF-2CEC1FA993EF}" destId="{4715EB0D-A7CE-4703-848F-9CC83F8617EE}" srcOrd="0" destOrd="0" presId="urn:microsoft.com/office/officeart/2005/8/layout/chevron2"/>
    <dgm:cxn modelId="{7D7C71E5-BCA1-4E1C-AE5C-44D425D3C7E2}" type="presParOf" srcId="{ABDAFCA9-9863-46EC-8FF8-AEDC08574744}" destId="{F9DEF980-AEFA-42D8-9D63-B656E003DE82}" srcOrd="0" destOrd="0" presId="urn:microsoft.com/office/officeart/2005/8/layout/chevron2"/>
    <dgm:cxn modelId="{413B0327-3473-4C86-82BE-0DA375B64F13}" type="presParOf" srcId="{F9DEF980-AEFA-42D8-9D63-B656E003DE82}" destId="{4715EB0D-A7CE-4703-848F-9CC83F8617EE}" srcOrd="0" destOrd="0" presId="urn:microsoft.com/office/officeart/2005/8/layout/chevron2"/>
    <dgm:cxn modelId="{183C42AC-C160-4620-8323-554F02F4C89B}" type="presParOf" srcId="{F9DEF980-AEFA-42D8-9D63-B656E003DE82}" destId="{9EE6085D-A39D-4301-961C-39EA30D536E6}" srcOrd="1" destOrd="0" presId="urn:microsoft.com/office/officeart/2005/8/layout/chevron2"/>
    <dgm:cxn modelId="{AC06439F-5760-4FC3-946F-325B75BB51F9}" type="presParOf" srcId="{ABDAFCA9-9863-46EC-8FF8-AEDC08574744}" destId="{22A4A90B-27A1-4204-9CFE-5D26BBDB9D27}" srcOrd="1" destOrd="0" presId="urn:microsoft.com/office/officeart/2005/8/layout/chevron2"/>
    <dgm:cxn modelId="{B5AF7C35-4213-486C-BDB9-BB72662DC936}" type="presParOf" srcId="{ABDAFCA9-9863-46EC-8FF8-AEDC08574744}" destId="{033B18FE-F521-4249-88C6-5F3CF5E881B5}" srcOrd="2" destOrd="0" presId="urn:microsoft.com/office/officeart/2005/8/layout/chevron2"/>
    <dgm:cxn modelId="{887C11FE-7EDA-4D3D-8811-B32E6AE00A18}" type="presParOf" srcId="{033B18FE-F521-4249-88C6-5F3CF5E881B5}" destId="{E899BCF5-FAB6-417D-B7FF-22E677A44155}" srcOrd="0" destOrd="0" presId="urn:microsoft.com/office/officeart/2005/8/layout/chevron2"/>
    <dgm:cxn modelId="{BC01B093-52F5-48A7-9600-3D98C636668F}" type="presParOf" srcId="{033B18FE-F521-4249-88C6-5F3CF5E881B5}" destId="{4C654079-EA6D-45E9-BF01-F12E5A3615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28E18-D9BD-4FB5-948A-5F1F7641D9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6BFFA0-9CAA-4DCB-99FB-C696693DDD8C}">
      <dgm:prSet phldrT="[Text]"/>
      <dgm:spPr/>
      <dgm:t>
        <a:bodyPr/>
        <a:lstStyle/>
        <a:p>
          <a:r>
            <a:rPr lang="en-GB" dirty="0"/>
            <a:t>Register &amp; set up your coach profile on </a:t>
          </a:r>
          <a:r>
            <a:rPr lang="en-GB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https://hwics.onpld.com</a:t>
          </a:r>
          <a:r>
            <a:rPr lang="en-GB" dirty="0">
              <a:solidFill>
                <a:schemeClr val="bg1"/>
              </a:solidFill>
            </a:rPr>
            <a:t> </a:t>
          </a:r>
        </a:p>
      </dgm:t>
    </dgm:pt>
    <dgm:pt modelId="{AB6EDA65-D23E-4786-8E9C-C962FEAB3D13}" type="parTrans" cxnId="{F746EE85-E454-479B-A484-32E960A5C564}">
      <dgm:prSet/>
      <dgm:spPr/>
      <dgm:t>
        <a:bodyPr/>
        <a:lstStyle/>
        <a:p>
          <a:endParaRPr lang="en-GB"/>
        </a:p>
      </dgm:t>
    </dgm:pt>
    <dgm:pt modelId="{F5B8BC5E-9AFB-4C6A-9CE2-F774A0B9183A}" type="sibTrans" cxnId="{F746EE85-E454-479B-A484-32E960A5C564}">
      <dgm:prSet/>
      <dgm:spPr/>
      <dgm:t>
        <a:bodyPr/>
        <a:lstStyle/>
        <a:p>
          <a:endParaRPr lang="en-GB"/>
        </a:p>
      </dgm:t>
    </dgm:pt>
    <dgm:pt modelId="{B35A31B0-17BE-40A2-9135-BF86EC7243E3}">
      <dgm:prSet phldrT="[Text]"/>
      <dgm:spPr/>
      <dgm:t>
        <a:bodyPr/>
        <a:lstStyle/>
        <a:p>
          <a:r>
            <a:rPr lang="en-GB" dirty="0"/>
            <a:t>Send a copy of your coaching qualification to abigailoates@nhs.net </a:t>
          </a:r>
        </a:p>
      </dgm:t>
    </dgm:pt>
    <dgm:pt modelId="{E7A41C75-D5B3-434C-AA3D-4D08460A16F3}" type="parTrans" cxnId="{4A03D92A-28BE-491F-B379-8874BC2C1B1F}">
      <dgm:prSet/>
      <dgm:spPr/>
      <dgm:t>
        <a:bodyPr/>
        <a:lstStyle/>
        <a:p>
          <a:endParaRPr lang="en-GB"/>
        </a:p>
      </dgm:t>
    </dgm:pt>
    <dgm:pt modelId="{5ACA7B1A-94CA-4AB3-B262-DC3D56888540}" type="sibTrans" cxnId="{4A03D92A-28BE-491F-B379-8874BC2C1B1F}">
      <dgm:prSet/>
      <dgm:spPr/>
      <dgm:t>
        <a:bodyPr/>
        <a:lstStyle/>
        <a:p>
          <a:endParaRPr lang="en-GB"/>
        </a:p>
      </dgm:t>
    </dgm:pt>
    <dgm:pt modelId="{C2408358-E516-482E-A335-CF8E778E84B0}">
      <dgm:prSet phldrT="[Text]"/>
      <dgm:spPr/>
      <dgm:t>
        <a:bodyPr/>
        <a:lstStyle/>
        <a:p>
          <a:r>
            <a:rPr lang="en-GB" dirty="0"/>
            <a:t>Coach </a:t>
          </a:r>
          <a:r>
            <a:rPr lang="en-GB"/>
            <a:t>profile approved &amp; goes live!</a:t>
          </a:r>
          <a:endParaRPr lang="en-GB" dirty="0"/>
        </a:p>
      </dgm:t>
    </dgm:pt>
    <dgm:pt modelId="{277812F9-C95B-4839-ABBF-9585F7F0BFD8}" type="parTrans" cxnId="{39AB53CE-05EF-4BE8-9A33-89A49CDA37F3}">
      <dgm:prSet/>
      <dgm:spPr/>
      <dgm:t>
        <a:bodyPr/>
        <a:lstStyle/>
        <a:p>
          <a:endParaRPr lang="en-GB"/>
        </a:p>
      </dgm:t>
    </dgm:pt>
    <dgm:pt modelId="{14B54E59-9C57-486C-BE90-3992312B3EF1}" type="sibTrans" cxnId="{39AB53CE-05EF-4BE8-9A33-89A49CDA37F3}">
      <dgm:prSet/>
      <dgm:spPr/>
      <dgm:t>
        <a:bodyPr/>
        <a:lstStyle/>
        <a:p>
          <a:endParaRPr lang="en-GB"/>
        </a:p>
      </dgm:t>
    </dgm:pt>
    <dgm:pt modelId="{99261874-9975-4023-AFCF-0089C5E40F09}" type="pres">
      <dgm:prSet presAssocID="{15428E18-D9BD-4FB5-948A-5F1F7641D95B}" presName="CompostProcess" presStyleCnt="0">
        <dgm:presLayoutVars>
          <dgm:dir/>
          <dgm:resizeHandles val="exact"/>
        </dgm:presLayoutVars>
      </dgm:prSet>
      <dgm:spPr/>
    </dgm:pt>
    <dgm:pt modelId="{92CECCF2-CD3B-482C-BD13-5B230CB07B31}" type="pres">
      <dgm:prSet presAssocID="{15428E18-D9BD-4FB5-948A-5F1F7641D95B}" presName="arrow" presStyleLbl="bgShp" presStyleIdx="0" presStyleCnt="1"/>
      <dgm:spPr/>
    </dgm:pt>
    <dgm:pt modelId="{84E2C3A1-4984-443D-920B-5C2ACFB36751}" type="pres">
      <dgm:prSet presAssocID="{15428E18-D9BD-4FB5-948A-5F1F7641D95B}" presName="linearProcess" presStyleCnt="0"/>
      <dgm:spPr/>
    </dgm:pt>
    <dgm:pt modelId="{CEAF0F9D-72FA-4179-BD24-355CCE5440C7}" type="pres">
      <dgm:prSet presAssocID="{306BFFA0-9CAA-4DCB-99FB-C696693DDD8C}" presName="textNode" presStyleLbl="node1" presStyleIdx="0" presStyleCnt="3">
        <dgm:presLayoutVars>
          <dgm:bulletEnabled val="1"/>
        </dgm:presLayoutVars>
      </dgm:prSet>
      <dgm:spPr/>
    </dgm:pt>
    <dgm:pt modelId="{D1D822FD-82BD-4350-8FBD-5EC94E355EE6}" type="pres">
      <dgm:prSet presAssocID="{F5B8BC5E-9AFB-4C6A-9CE2-F774A0B9183A}" presName="sibTrans" presStyleCnt="0"/>
      <dgm:spPr/>
    </dgm:pt>
    <dgm:pt modelId="{2E59E758-A1B9-40EE-88F9-E6083D4DA0AB}" type="pres">
      <dgm:prSet presAssocID="{B35A31B0-17BE-40A2-9135-BF86EC7243E3}" presName="textNode" presStyleLbl="node1" presStyleIdx="1" presStyleCnt="3">
        <dgm:presLayoutVars>
          <dgm:bulletEnabled val="1"/>
        </dgm:presLayoutVars>
      </dgm:prSet>
      <dgm:spPr/>
    </dgm:pt>
    <dgm:pt modelId="{FE2211F9-2AED-4263-AE73-6EC540B72A7B}" type="pres">
      <dgm:prSet presAssocID="{5ACA7B1A-94CA-4AB3-B262-DC3D56888540}" presName="sibTrans" presStyleCnt="0"/>
      <dgm:spPr/>
    </dgm:pt>
    <dgm:pt modelId="{C78C54B3-B4F5-4DE1-A862-B80C90101EED}" type="pres">
      <dgm:prSet presAssocID="{C2408358-E516-482E-A335-CF8E778E84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E393404-C0B1-4584-B997-80EE31D5056E}" type="presOf" srcId="{C2408358-E516-482E-A335-CF8E778E84B0}" destId="{C78C54B3-B4F5-4DE1-A862-B80C90101EED}" srcOrd="0" destOrd="0" presId="urn:microsoft.com/office/officeart/2005/8/layout/hProcess9"/>
    <dgm:cxn modelId="{4A03D92A-28BE-491F-B379-8874BC2C1B1F}" srcId="{15428E18-D9BD-4FB5-948A-5F1F7641D95B}" destId="{B35A31B0-17BE-40A2-9135-BF86EC7243E3}" srcOrd="1" destOrd="0" parTransId="{E7A41C75-D5B3-434C-AA3D-4D08460A16F3}" sibTransId="{5ACA7B1A-94CA-4AB3-B262-DC3D56888540}"/>
    <dgm:cxn modelId="{5E6B522E-282C-4384-8B1D-869E77AC1CCE}" type="presOf" srcId="{15428E18-D9BD-4FB5-948A-5F1F7641D95B}" destId="{99261874-9975-4023-AFCF-0089C5E40F09}" srcOrd="0" destOrd="0" presId="urn:microsoft.com/office/officeart/2005/8/layout/hProcess9"/>
    <dgm:cxn modelId="{37B1A879-689F-4F28-B084-E41F0DD0B607}" type="presOf" srcId="{B35A31B0-17BE-40A2-9135-BF86EC7243E3}" destId="{2E59E758-A1B9-40EE-88F9-E6083D4DA0AB}" srcOrd="0" destOrd="0" presId="urn:microsoft.com/office/officeart/2005/8/layout/hProcess9"/>
    <dgm:cxn modelId="{F746EE85-E454-479B-A484-32E960A5C564}" srcId="{15428E18-D9BD-4FB5-948A-5F1F7641D95B}" destId="{306BFFA0-9CAA-4DCB-99FB-C696693DDD8C}" srcOrd="0" destOrd="0" parTransId="{AB6EDA65-D23E-4786-8E9C-C962FEAB3D13}" sibTransId="{F5B8BC5E-9AFB-4C6A-9CE2-F774A0B9183A}"/>
    <dgm:cxn modelId="{39AB53CE-05EF-4BE8-9A33-89A49CDA37F3}" srcId="{15428E18-D9BD-4FB5-948A-5F1F7641D95B}" destId="{C2408358-E516-482E-A335-CF8E778E84B0}" srcOrd="2" destOrd="0" parTransId="{277812F9-C95B-4839-ABBF-9585F7F0BFD8}" sibTransId="{14B54E59-9C57-486C-BE90-3992312B3EF1}"/>
    <dgm:cxn modelId="{3A2737FF-7F61-4798-AC1E-D6A41B891992}" type="presOf" srcId="{306BFFA0-9CAA-4DCB-99FB-C696693DDD8C}" destId="{CEAF0F9D-72FA-4179-BD24-355CCE5440C7}" srcOrd="0" destOrd="0" presId="urn:microsoft.com/office/officeart/2005/8/layout/hProcess9"/>
    <dgm:cxn modelId="{4F80AE30-4A04-4B9D-B665-7F6E2C45A435}" type="presParOf" srcId="{99261874-9975-4023-AFCF-0089C5E40F09}" destId="{92CECCF2-CD3B-482C-BD13-5B230CB07B31}" srcOrd="0" destOrd="0" presId="urn:microsoft.com/office/officeart/2005/8/layout/hProcess9"/>
    <dgm:cxn modelId="{AC1C8AF0-2ADD-4C77-B80E-A281F5D73850}" type="presParOf" srcId="{99261874-9975-4023-AFCF-0089C5E40F09}" destId="{84E2C3A1-4984-443D-920B-5C2ACFB36751}" srcOrd="1" destOrd="0" presId="urn:microsoft.com/office/officeart/2005/8/layout/hProcess9"/>
    <dgm:cxn modelId="{43614ABE-F171-49EF-B927-7672438B2205}" type="presParOf" srcId="{84E2C3A1-4984-443D-920B-5C2ACFB36751}" destId="{CEAF0F9D-72FA-4179-BD24-355CCE5440C7}" srcOrd="0" destOrd="0" presId="urn:microsoft.com/office/officeart/2005/8/layout/hProcess9"/>
    <dgm:cxn modelId="{D542D640-5649-4467-9520-C0667EE523F1}" type="presParOf" srcId="{84E2C3A1-4984-443D-920B-5C2ACFB36751}" destId="{D1D822FD-82BD-4350-8FBD-5EC94E355EE6}" srcOrd="1" destOrd="0" presId="urn:microsoft.com/office/officeart/2005/8/layout/hProcess9"/>
    <dgm:cxn modelId="{0AE02764-7F7C-462E-9E31-90D9001569AB}" type="presParOf" srcId="{84E2C3A1-4984-443D-920B-5C2ACFB36751}" destId="{2E59E758-A1B9-40EE-88F9-E6083D4DA0AB}" srcOrd="2" destOrd="0" presId="urn:microsoft.com/office/officeart/2005/8/layout/hProcess9"/>
    <dgm:cxn modelId="{8A5F3041-889A-4C95-A683-37A2FF23E5A0}" type="presParOf" srcId="{84E2C3A1-4984-443D-920B-5C2ACFB36751}" destId="{FE2211F9-2AED-4263-AE73-6EC540B72A7B}" srcOrd="3" destOrd="0" presId="urn:microsoft.com/office/officeart/2005/8/layout/hProcess9"/>
    <dgm:cxn modelId="{28F995AA-C72B-4045-951B-811CD702DEB8}" type="presParOf" srcId="{84E2C3A1-4984-443D-920B-5C2ACFB36751}" destId="{C78C54B3-B4F5-4DE1-A862-B80C90101E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28E18-D9BD-4FB5-948A-5F1F7641D95B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306BFFA0-9CAA-4DCB-99FB-C696693DDD8C}">
      <dgm:prSet phldrT="[Text]"/>
      <dgm:spPr/>
      <dgm:t>
        <a:bodyPr/>
        <a:lstStyle/>
        <a:p>
          <a:r>
            <a:rPr lang="en-GB" dirty="0"/>
            <a:t>Register &amp; set up your </a:t>
          </a:r>
          <a:r>
            <a:rPr lang="en-GB" dirty="0" err="1"/>
            <a:t>coachee</a:t>
          </a:r>
          <a:r>
            <a:rPr lang="en-GB" dirty="0"/>
            <a:t> profile on </a:t>
          </a:r>
          <a:r>
            <a:rPr lang="en-GB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https://hwics.onpld.com</a:t>
          </a:r>
          <a:r>
            <a:rPr lang="en-GB" dirty="0"/>
            <a:t> </a:t>
          </a:r>
        </a:p>
      </dgm:t>
    </dgm:pt>
    <dgm:pt modelId="{AB6EDA65-D23E-4786-8E9C-C962FEAB3D13}" type="parTrans" cxnId="{F746EE85-E454-479B-A484-32E960A5C564}">
      <dgm:prSet/>
      <dgm:spPr/>
      <dgm:t>
        <a:bodyPr/>
        <a:lstStyle/>
        <a:p>
          <a:endParaRPr lang="en-GB"/>
        </a:p>
      </dgm:t>
    </dgm:pt>
    <dgm:pt modelId="{F5B8BC5E-9AFB-4C6A-9CE2-F774A0B9183A}" type="sibTrans" cxnId="{F746EE85-E454-479B-A484-32E960A5C564}">
      <dgm:prSet/>
      <dgm:spPr/>
      <dgm:t>
        <a:bodyPr/>
        <a:lstStyle/>
        <a:p>
          <a:endParaRPr lang="en-GB"/>
        </a:p>
      </dgm:t>
    </dgm:pt>
    <dgm:pt modelId="{B35A31B0-17BE-40A2-9135-BF86EC7243E3}">
      <dgm:prSet phldrT="[Text]"/>
      <dgm:spPr/>
      <dgm:t>
        <a:bodyPr/>
        <a:lstStyle/>
        <a:p>
          <a:r>
            <a:rPr lang="en-GB" dirty="0"/>
            <a:t>Get matched with potentially suitable coaches</a:t>
          </a:r>
        </a:p>
      </dgm:t>
    </dgm:pt>
    <dgm:pt modelId="{E7A41C75-D5B3-434C-AA3D-4D08460A16F3}" type="parTrans" cxnId="{4A03D92A-28BE-491F-B379-8874BC2C1B1F}">
      <dgm:prSet/>
      <dgm:spPr/>
      <dgm:t>
        <a:bodyPr/>
        <a:lstStyle/>
        <a:p>
          <a:endParaRPr lang="en-GB"/>
        </a:p>
      </dgm:t>
    </dgm:pt>
    <dgm:pt modelId="{5ACA7B1A-94CA-4AB3-B262-DC3D56888540}" type="sibTrans" cxnId="{4A03D92A-28BE-491F-B379-8874BC2C1B1F}">
      <dgm:prSet/>
      <dgm:spPr/>
      <dgm:t>
        <a:bodyPr/>
        <a:lstStyle/>
        <a:p>
          <a:endParaRPr lang="en-GB"/>
        </a:p>
      </dgm:t>
    </dgm:pt>
    <dgm:pt modelId="{C2408358-E516-482E-A335-CF8E778E84B0}">
      <dgm:prSet phldrT="[Text]"/>
      <dgm:spPr/>
      <dgm:t>
        <a:bodyPr/>
        <a:lstStyle/>
        <a:p>
          <a:r>
            <a:rPr lang="en-GB" dirty="0"/>
            <a:t>Make contact with a coach through the system to explore their availability</a:t>
          </a:r>
        </a:p>
      </dgm:t>
    </dgm:pt>
    <dgm:pt modelId="{277812F9-C95B-4839-ABBF-9585F7F0BFD8}" type="parTrans" cxnId="{39AB53CE-05EF-4BE8-9A33-89A49CDA37F3}">
      <dgm:prSet/>
      <dgm:spPr/>
      <dgm:t>
        <a:bodyPr/>
        <a:lstStyle/>
        <a:p>
          <a:endParaRPr lang="en-GB"/>
        </a:p>
      </dgm:t>
    </dgm:pt>
    <dgm:pt modelId="{14B54E59-9C57-486C-BE90-3992312B3EF1}" type="sibTrans" cxnId="{39AB53CE-05EF-4BE8-9A33-89A49CDA37F3}">
      <dgm:prSet/>
      <dgm:spPr/>
      <dgm:t>
        <a:bodyPr/>
        <a:lstStyle/>
        <a:p>
          <a:endParaRPr lang="en-GB"/>
        </a:p>
      </dgm:t>
    </dgm:pt>
    <dgm:pt modelId="{99261874-9975-4023-AFCF-0089C5E40F09}" type="pres">
      <dgm:prSet presAssocID="{15428E18-D9BD-4FB5-948A-5F1F7641D95B}" presName="CompostProcess" presStyleCnt="0">
        <dgm:presLayoutVars>
          <dgm:dir/>
          <dgm:resizeHandles val="exact"/>
        </dgm:presLayoutVars>
      </dgm:prSet>
      <dgm:spPr/>
    </dgm:pt>
    <dgm:pt modelId="{92CECCF2-CD3B-482C-BD13-5B230CB07B31}" type="pres">
      <dgm:prSet presAssocID="{15428E18-D9BD-4FB5-948A-5F1F7641D95B}" presName="arrow" presStyleLbl="bgShp" presStyleIdx="0" presStyleCnt="1"/>
      <dgm:spPr/>
    </dgm:pt>
    <dgm:pt modelId="{84E2C3A1-4984-443D-920B-5C2ACFB36751}" type="pres">
      <dgm:prSet presAssocID="{15428E18-D9BD-4FB5-948A-5F1F7641D95B}" presName="linearProcess" presStyleCnt="0"/>
      <dgm:spPr/>
    </dgm:pt>
    <dgm:pt modelId="{CEAF0F9D-72FA-4179-BD24-355CCE5440C7}" type="pres">
      <dgm:prSet presAssocID="{306BFFA0-9CAA-4DCB-99FB-C696693DDD8C}" presName="textNode" presStyleLbl="node1" presStyleIdx="0" presStyleCnt="3">
        <dgm:presLayoutVars>
          <dgm:bulletEnabled val="1"/>
        </dgm:presLayoutVars>
      </dgm:prSet>
      <dgm:spPr/>
    </dgm:pt>
    <dgm:pt modelId="{D1D822FD-82BD-4350-8FBD-5EC94E355EE6}" type="pres">
      <dgm:prSet presAssocID="{F5B8BC5E-9AFB-4C6A-9CE2-F774A0B9183A}" presName="sibTrans" presStyleCnt="0"/>
      <dgm:spPr/>
    </dgm:pt>
    <dgm:pt modelId="{2E59E758-A1B9-40EE-88F9-E6083D4DA0AB}" type="pres">
      <dgm:prSet presAssocID="{B35A31B0-17BE-40A2-9135-BF86EC7243E3}" presName="textNode" presStyleLbl="node1" presStyleIdx="1" presStyleCnt="3">
        <dgm:presLayoutVars>
          <dgm:bulletEnabled val="1"/>
        </dgm:presLayoutVars>
      </dgm:prSet>
      <dgm:spPr/>
    </dgm:pt>
    <dgm:pt modelId="{FE2211F9-2AED-4263-AE73-6EC540B72A7B}" type="pres">
      <dgm:prSet presAssocID="{5ACA7B1A-94CA-4AB3-B262-DC3D56888540}" presName="sibTrans" presStyleCnt="0"/>
      <dgm:spPr/>
    </dgm:pt>
    <dgm:pt modelId="{C78C54B3-B4F5-4DE1-A862-B80C90101EED}" type="pres">
      <dgm:prSet presAssocID="{C2408358-E516-482E-A335-CF8E778E84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E393404-C0B1-4584-B997-80EE31D5056E}" type="presOf" srcId="{C2408358-E516-482E-A335-CF8E778E84B0}" destId="{C78C54B3-B4F5-4DE1-A862-B80C90101EED}" srcOrd="0" destOrd="0" presId="urn:microsoft.com/office/officeart/2005/8/layout/hProcess9"/>
    <dgm:cxn modelId="{4A03D92A-28BE-491F-B379-8874BC2C1B1F}" srcId="{15428E18-D9BD-4FB5-948A-5F1F7641D95B}" destId="{B35A31B0-17BE-40A2-9135-BF86EC7243E3}" srcOrd="1" destOrd="0" parTransId="{E7A41C75-D5B3-434C-AA3D-4D08460A16F3}" sibTransId="{5ACA7B1A-94CA-4AB3-B262-DC3D56888540}"/>
    <dgm:cxn modelId="{5E6B522E-282C-4384-8B1D-869E77AC1CCE}" type="presOf" srcId="{15428E18-D9BD-4FB5-948A-5F1F7641D95B}" destId="{99261874-9975-4023-AFCF-0089C5E40F09}" srcOrd="0" destOrd="0" presId="urn:microsoft.com/office/officeart/2005/8/layout/hProcess9"/>
    <dgm:cxn modelId="{37B1A879-689F-4F28-B084-E41F0DD0B607}" type="presOf" srcId="{B35A31B0-17BE-40A2-9135-BF86EC7243E3}" destId="{2E59E758-A1B9-40EE-88F9-E6083D4DA0AB}" srcOrd="0" destOrd="0" presId="urn:microsoft.com/office/officeart/2005/8/layout/hProcess9"/>
    <dgm:cxn modelId="{F746EE85-E454-479B-A484-32E960A5C564}" srcId="{15428E18-D9BD-4FB5-948A-5F1F7641D95B}" destId="{306BFFA0-9CAA-4DCB-99FB-C696693DDD8C}" srcOrd="0" destOrd="0" parTransId="{AB6EDA65-D23E-4786-8E9C-C962FEAB3D13}" sibTransId="{F5B8BC5E-9AFB-4C6A-9CE2-F774A0B9183A}"/>
    <dgm:cxn modelId="{39AB53CE-05EF-4BE8-9A33-89A49CDA37F3}" srcId="{15428E18-D9BD-4FB5-948A-5F1F7641D95B}" destId="{C2408358-E516-482E-A335-CF8E778E84B0}" srcOrd="2" destOrd="0" parTransId="{277812F9-C95B-4839-ABBF-9585F7F0BFD8}" sibTransId="{14B54E59-9C57-486C-BE90-3992312B3EF1}"/>
    <dgm:cxn modelId="{3A2737FF-7F61-4798-AC1E-D6A41B891992}" type="presOf" srcId="{306BFFA0-9CAA-4DCB-99FB-C696693DDD8C}" destId="{CEAF0F9D-72FA-4179-BD24-355CCE5440C7}" srcOrd="0" destOrd="0" presId="urn:microsoft.com/office/officeart/2005/8/layout/hProcess9"/>
    <dgm:cxn modelId="{4F80AE30-4A04-4B9D-B665-7F6E2C45A435}" type="presParOf" srcId="{99261874-9975-4023-AFCF-0089C5E40F09}" destId="{92CECCF2-CD3B-482C-BD13-5B230CB07B31}" srcOrd="0" destOrd="0" presId="urn:microsoft.com/office/officeart/2005/8/layout/hProcess9"/>
    <dgm:cxn modelId="{AC1C8AF0-2ADD-4C77-B80E-A281F5D73850}" type="presParOf" srcId="{99261874-9975-4023-AFCF-0089C5E40F09}" destId="{84E2C3A1-4984-443D-920B-5C2ACFB36751}" srcOrd="1" destOrd="0" presId="urn:microsoft.com/office/officeart/2005/8/layout/hProcess9"/>
    <dgm:cxn modelId="{43614ABE-F171-49EF-B927-7672438B2205}" type="presParOf" srcId="{84E2C3A1-4984-443D-920B-5C2ACFB36751}" destId="{CEAF0F9D-72FA-4179-BD24-355CCE5440C7}" srcOrd="0" destOrd="0" presId="urn:microsoft.com/office/officeart/2005/8/layout/hProcess9"/>
    <dgm:cxn modelId="{D542D640-5649-4467-9520-C0667EE523F1}" type="presParOf" srcId="{84E2C3A1-4984-443D-920B-5C2ACFB36751}" destId="{D1D822FD-82BD-4350-8FBD-5EC94E355EE6}" srcOrd="1" destOrd="0" presId="urn:microsoft.com/office/officeart/2005/8/layout/hProcess9"/>
    <dgm:cxn modelId="{0AE02764-7F7C-462E-9E31-90D9001569AB}" type="presParOf" srcId="{84E2C3A1-4984-443D-920B-5C2ACFB36751}" destId="{2E59E758-A1B9-40EE-88F9-E6083D4DA0AB}" srcOrd="2" destOrd="0" presId="urn:microsoft.com/office/officeart/2005/8/layout/hProcess9"/>
    <dgm:cxn modelId="{8A5F3041-889A-4C95-A683-37A2FF23E5A0}" type="presParOf" srcId="{84E2C3A1-4984-443D-920B-5C2ACFB36751}" destId="{FE2211F9-2AED-4263-AE73-6EC540B72A7B}" srcOrd="3" destOrd="0" presId="urn:microsoft.com/office/officeart/2005/8/layout/hProcess9"/>
    <dgm:cxn modelId="{28F995AA-C72B-4045-951B-811CD702DEB8}" type="presParOf" srcId="{84E2C3A1-4984-443D-920B-5C2ACFB36751}" destId="{C78C54B3-B4F5-4DE1-A862-B80C90101E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CF957-AE68-4503-8FEE-A39336C7000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54D4-664C-4906-BF0B-FA57F935D854}">
      <dsp:nvSpPr>
        <dsp:cNvPr id="0" name=""/>
        <dsp:cNvSpPr/>
      </dsp:nvSpPr>
      <dsp:spPr>
        <a:xfrm>
          <a:off x="604289" y="435133"/>
          <a:ext cx="10489760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Introduction to ICS Coaching &amp; Mentoring Hub offer</a:t>
          </a:r>
        </a:p>
      </dsp:txBody>
      <dsp:txXfrm>
        <a:off x="604289" y="435133"/>
        <a:ext cx="10489760" cy="870267"/>
      </dsp:txXfrm>
    </dsp:sp>
    <dsp:sp modelId="{D07ABFCD-A538-4AEA-B3BB-BC27B54872F7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DED8F-7081-4612-82EB-9026792961C5}">
      <dsp:nvSpPr>
        <dsp:cNvPr id="0" name=""/>
        <dsp:cNvSpPr/>
      </dsp:nvSpPr>
      <dsp:spPr>
        <a:xfrm>
          <a:off x="920631" y="1740535"/>
          <a:ext cx="10173418" cy="8702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How to register &amp; use the coaching hub</a:t>
          </a:r>
        </a:p>
      </dsp:txBody>
      <dsp:txXfrm>
        <a:off x="920631" y="1740535"/>
        <a:ext cx="10173418" cy="870267"/>
      </dsp:txXfrm>
    </dsp:sp>
    <dsp:sp modelId="{2C6F480A-354C-4273-9392-8C869B84752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3259-C8F5-4307-924E-9F6872ADB82C}">
      <dsp:nvSpPr>
        <dsp:cNvPr id="0" name=""/>
        <dsp:cNvSpPr/>
      </dsp:nvSpPr>
      <dsp:spPr>
        <a:xfrm>
          <a:off x="604289" y="3045936"/>
          <a:ext cx="10489760" cy="8702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Next steps &amp; questions (please pop these in the chat)</a:t>
          </a:r>
          <a:endParaRPr lang="en-GB" sz="3500" kern="1200" dirty="0"/>
        </a:p>
      </dsp:txBody>
      <dsp:txXfrm>
        <a:off x="604289" y="3045936"/>
        <a:ext cx="10489760" cy="870267"/>
      </dsp:txXfrm>
    </dsp:sp>
    <dsp:sp modelId="{4C8BAB82-0398-4F59-A05C-875A3CA63830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5EB0D-A7CE-4703-848F-9CC83F8617EE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System</a:t>
          </a:r>
        </a:p>
      </dsp:txBody>
      <dsp:txXfrm rot="-5400000">
        <a:off x="1" y="812886"/>
        <a:ext cx="1621128" cy="694769"/>
      </dsp:txXfrm>
    </dsp:sp>
    <dsp:sp modelId="{9EE6085D-A39D-4301-961C-39EA30D536E6}">
      <dsp:nvSpPr>
        <dsp:cNvPr id="0" name=""/>
        <dsp:cNvSpPr/>
      </dsp:nvSpPr>
      <dsp:spPr>
        <a:xfrm rot="5400000">
          <a:off x="5634784" y="-4011333"/>
          <a:ext cx="1505333" cy="9532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Launching Coaching &amp; Mentoring Hub System for colleagues to be able to be matched with a coach for up to 6 hours of coaching</a:t>
          </a:r>
        </a:p>
      </dsp:txBody>
      <dsp:txXfrm rot="-5400000">
        <a:off x="1621128" y="75807"/>
        <a:ext cx="9459162" cy="1358365"/>
      </dsp:txXfrm>
    </dsp:sp>
    <dsp:sp modelId="{E899BCF5-FAB6-417D-B7FF-22E677A44155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CPD</a:t>
          </a:r>
        </a:p>
      </dsp:txBody>
      <dsp:txXfrm rot="-5400000">
        <a:off x="1" y="2843681"/>
        <a:ext cx="1621128" cy="694769"/>
      </dsp:txXfrm>
    </dsp:sp>
    <dsp:sp modelId="{4C654079-EA6D-45E9-BF01-F12E5A361551}">
      <dsp:nvSpPr>
        <dsp:cNvPr id="0" name=""/>
        <dsp:cNvSpPr/>
      </dsp:nvSpPr>
      <dsp:spPr>
        <a:xfrm rot="5400000">
          <a:off x="5634784" y="-1980539"/>
          <a:ext cx="1505333" cy="9532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Offering opportunities for development, supervision, peer support &amp; sharing of best practice for coaches – to support your ongoing CPD </a:t>
          </a:r>
        </a:p>
      </dsp:txBody>
      <dsp:txXfrm rot="-5400000">
        <a:off x="1621128" y="2106601"/>
        <a:ext cx="9459162" cy="1358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CCF2-CD3B-482C-BD13-5B230CB07B31}">
      <dsp:nvSpPr>
        <dsp:cNvPr id="0" name=""/>
        <dsp:cNvSpPr/>
      </dsp:nvSpPr>
      <dsp:spPr>
        <a:xfrm>
          <a:off x="836533" y="0"/>
          <a:ext cx="9480708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F0F9D-72FA-4179-BD24-355CCE5440C7}">
      <dsp:nvSpPr>
        <dsp:cNvPr id="0" name=""/>
        <dsp:cNvSpPr/>
      </dsp:nvSpPr>
      <dsp:spPr>
        <a:xfrm>
          <a:off x="11981" y="1305401"/>
          <a:ext cx="359012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Register &amp; set up your coach profile on </a:t>
          </a:r>
          <a:r>
            <a:rPr lang="en-GB" sz="25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https://hwics.onpld.com</a:t>
          </a:r>
          <a:r>
            <a:rPr lang="en-GB" sz="2500" kern="1200" dirty="0">
              <a:solidFill>
                <a:schemeClr val="bg1"/>
              </a:solidFill>
            </a:rPr>
            <a:t> </a:t>
          </a:r>
        </a:p>
      </dsp:txBody>
      <dsp:txXfrm>
        <a:off x="96947" y="1390367"/>
        <a:ext cx="3420189" cy="1570603"/>
      </dsp:txXfrm>
    </dsp:sp>
    <dsp:sp modelId="{2E59E758-A1B9-40EE-88F9-E6083D4DA0AB}">
      <dsp:nvSpPr>
        <dsp:cNvPr id="0" name=""/>
        <dsp:cNvSpPr/>
      </dsp:nvSpPr>
      <dsp:spPr>
        <a:xfrm>
          <a:off x="3781826" y="1305401"/>
          <a:ext cx="359012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Send a copy of your coaching qualification to abigailoates@nhs.net </a:t>
          </a:r>
        </a:p>
      </dsp:txBody>
      <dsp:txXfrm>
        <a:off x="3866792" y="1390367"/>
        <a:ext cx="3420189" cy="1570603"/>
      </dsp:txXfrm>
    </dsp:sp>
    <dsp:sp modelId="{C78C54B3-B4F5-4DE1-A862-B80C90101EED}">
      <dsp:nvSpPr>
        <dsp:cNvPr id="0" name=""/>
        <dsp:cNvSpPr/>
      </dsp:nvSpPr>
      <dsp:spPr>
        <a:xfrm>
          <a:off x="7551672" y="1305401"/>
          <a:ext cx="359012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Coach </a:t>
          </a:r>
          <a:r>
            <a:rPr lang="en-GB" sz="2500" kern="1200"/>
            <a:t>profile approved &amp; goes live!</a:t>
          </a:r>
          <a:endParaRPr lang="en-GB" sz="2500" kern="1200" dirty="0"/>
        </a:p>
      </dsp:txBody>
      <dsp:txXfrm>
        <a:off x="7636638" y="1390367"/>
        <a:ext cx="3420189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CCF2-CD3B-482C-BD13-5B230CB07B31}">
      <dsp:nvSpPr>
        <dsp:cNvPr id="0" name=""/>
        <dsp:cNvSpPr/>
      </dsp:nvSpPr>
      <dsp:spPr>
        <a:xfrm>
          <a:off x="836533" y="0"/>
          <a:ext cx="9480708" cy="43513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F0F9D-72FA-4179-BD24-355CCE5440C7}">
      <dsp:nvSpPr>
        <dsp:cNvPr id="0" name=""/>
        <dsp:cNvSpPr/>
      </dsp:nvSpPr>
      <dsp:spPr>
        <a:xfrm>
          <a:off x="11981" y="1305401"/>
          <a:ext cx="3590121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Register &amp; set up your </a:t>
          </a:r>
          <a:r>
            <a:rPr lang="en-GB" sz="2400" kern="1200" dirty="0" err="1"/>
            <a:t>coachee</a:t>
          </a:r>
          <a:r>
            <a:rPr lang="en-GB" sz="2400" kern="1200" dirty="0"/>
            <a:t> profile on </a:t>
          </a:r>
          <a:r>
            <a:rPr lang="en-GB" sz="24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https://hwics.onpld.com</a:t>
          </a:r>
          <a:r>
            <a:rPr lang="en-GB" sz="2400" kern="1200" dirty="0"/>
            <a:t> </a:t>
          </a:r>
        </a:p>
      </dsp:txBody>
      <dsp:txXfrm>
        <a:off x="96947" y="1390367"/>
        <a:ext cx="3420189" cy="1570603"/>
      </dsp:txXfrm>
    </dsp:sp>
    <dsp:sp modelId="{2E59E758-A1B9-40EE-88F9-E6083D4DA0AB}">
      <dsp:nvSpPr>
        <dsp:cNvPr id="0" name=""/>
        <dsp:cNvSpPr/>
      </dsp:nvSpPr>
      <dsp:spPr>
        <a:xfrm>
          <a:off x="3781826" y="1305401"/>
          <a:ext cx="3590121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Get matched with potentially suitable coaches</a:t>
          </a:r>
        </a:p>
      </dsp:txBody>
      <dsp:txXfrm>
        <a:off x="3866792" y="1390367"/>
        <a:ext cx="3420189" cy="1570603"/>
      </dsp:txXfrm>
    </dsp:sp>
    <dsp:sp modelId="{C78C54B3-B4F5-4DE1-A862-B80C90101EED}">
      <dsp:nvSpPr>
        <dsp:cNvPr id="0" name=""/>
        <dsp:cNvSpPr/>
      </dsp:nvSpPr>
      <dsp:spPr>
        <a:xfrm>
          <a:off x="7551672" y="1305401"/>
          <a:ext cx="3590121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Make contact with a coach through the system to explore their availability</a:t>
          </a:r>
        </a:p>
      </dsp:txBody>
      <dsp:txXfrm>
        <a:off x="7636638" y="1390367"/>
        <a:ext cx="342018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C67D-C426-4396-8438-8B8D15B784E8}" type="datetimeFigureOut">
              <a:rPr lang="en-GB" smtClean="0"/>
              <a:t>03/07/2025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B8FB-044E-421A-B4DE-444BD34ED9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8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037B-B078-47BD-BCF9-30F56208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404" y="1122363"/>
            <a:ext cx="1121850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5D8DB-5373-479D-BA90-C1D8DD22A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04" y="3602038"/>
            <a:ext cx="1121850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7336-9087-441F-B80D-2A9F054F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DA628DE-CDFC-48F7-8DA3-3C82BAF5FD74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01E8-FCB8-447D-B9EB-4F82AD31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16275-AB6B-4235-BA20-D396D4D8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0B30DD5-1EF8-48BF-BC70-8C78D8C5415C}" type="slidenum">
              <a:rPr lang="en-GB" smtClean="0"/>
              <a:pPr/>
              <a:t>‹#›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870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7B27-1EE3-432C-A8FA-02266C2C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F0FDB-0157-41D5-BCB4-7D9EEE60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C096-ABA2-4F00-A06A-1BCEEFBF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0EC7-1C7A-49C7-BEC9-5F8310C677C0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78D7-A270-4BBE-8041-ED9845A4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CCC4-C7AC-4854-ACF2-2E83EA56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0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1F256-3F90-497C-867D-266E7EA10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9476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D1DB-2A83-4339-9794-D38B937E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404" y="365125"/>
            <a:ext cx="80530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B83AF-C09C-4180-B903-90437BBF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B4CD-580F-48F3-ADEA-C134B850F88D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15AD-5240-43CA-AB1C-EBCB6849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C7DD-8710-4E2D-B5AF-29AC7A09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9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82DD-A79A-4450-B600-EA741951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F834D-486C-4CDF-8759-B78FC266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D35EC-1786-4DDA-8A83-C7B393C4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9F82-AF76-4605-B919-6DE644A05521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2ECC-DF91-4154-851E-5D58228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3072-FA04-47C9-9645-A61032EA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3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38C0-2BBC-4C21-9E0B-0BF27CBC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1736726"/>
            <a:ext cx="11153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6690-A830-48BC-BAD9-BA0CC92A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4589463"/>
            <a:ext cx="11153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8EFD5-A1CB-4393-9863-5A37B2C3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0883-619B-4075-9A74-48E07A75D53C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249-ACA0-4405-AEA1-B16D9AC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DF9E-8826-4EB5-80B0-E6A9E575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E27B-EFC6-4E9F-B63E-8BEDFCC4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1F0-FC53-4084-8536-77A9B28AF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404" y="1825625"/>
            <a:ext cx="550039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A5FA-BAEA-4788-AC31-E4D29311E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003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453D-C98F-4E84-AED2-0167B179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B6EA-A4D0-4EB5-A152-5B69F475C15E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5F067-C63C-48AF-AB60-CE6445D5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7D86-786B-409E-8139-9675049C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F2F9-F6D8-4913-A3B9-1077A754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365125"/>
            <a:ext cx="111531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CBF3E-DBCE-4B40-81E2-C97C3C87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1690688"/>
            <a:ext cx="5500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662A5-FC3B-46A5-8612-9C0C3DBA5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04" y="2505075"/>
            <a:ext cx="547817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02E0A-3A3F-42B3-A27C-744D6B661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003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E75A0-C05B-4B1D-AF9A-31490D278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0039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871A1-61FF-43C8-9243-9D8FF6A5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1887-72CC-4523-BB25-7F8891F76D4A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1F22C-B1EB-4415-8532-5A4B7F3C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9FB8F-8AA8-461D-9C1A-C80F9682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7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CDE1-AAEC-45F5-B5B4-91511E63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80E40-008B-4CBA-A00B-102D0081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60-9131-4123-9AEA-BED3362A81E1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EDC42-3571-4A41-A35A-B5C8AAFD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0634-F78A-4E58-8361-1E98A001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2B2D2-4B1A-4A13-9C86-1736FAE8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20CE-B244-494D-ACF1-03E448748FA0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47DF-66BB-4983-80C2-D64A276B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297-5D77-4599-9FA9-91BC058A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6EE-8105-4651-A984-BD8CDB88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457200"/>
            <a:ext cx="425262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DDA6-54D1-4228-8455-540AEB41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489408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0C27-693E-4DA0-A952-98778222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404" y="2057400"/>
            <a:ext cx="425262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9424B-A804-4A09-AE8D-E45A77B7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ED9D-55B7-451E-8E6B-B4A5BC49AEEF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CF40-25A4-4343-A215-AB870275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C44D-8DA6-44E8-B55C-DCDE77F2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9351-727B-480B-BAB3-47E99628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457200"/>
            <a:ext cx="425262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76231-B663-40FA-95B8-447E22577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4894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188AA-6E56-4052-8872-83687C3A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404" y="2057400"/>
            <a:ext cx="425262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3221-90A7-4DD1-A3B3-F7D3728C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2BF-4148-469C-A54B-87FCAD968721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C7608-6466-4C28-AE0D-2BFDFCAA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B2BD-6EDB-42AF-A86E-FB26450A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6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22BEC-A535-4E7D-B88B-4DD54EFF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365125"/>
            <a:ext cx="11153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F1221-6903-49A6-9D0B-4565253B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04" y="1825625"/>
            <a:ext cx="11153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46F3-DE79-4D8B-9095-2DDE1872D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404" y="6356350"/>
            <a:ext cx="306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811D5F-0491-4FCD-8ED3-69A982F425AE}" type="datetime1">
              <a:rPr lang="en-GB" smtClean="0"/>
              <a:t>03/07/2025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80F8-A62A-41FA-967A-4D7A1D4E2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DF14-F026-40E0-B29E-BF5A438FE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6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B30DD5-1EF8-48BF-BC70-8C78D8C5415C}" type="slidenum">
              <a:rPr lang="en-GB" smtClean="0"/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2B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2B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2B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csacademyexchange.hubkencore.com/course/view.php?id=13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105E-6FF5-42B3-BE57-5CE86962B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89" y="3095734"/>
            <a:ext cx="11345333" cy="2387600"/>
          </a:xfrm>
        </p:spPr>
        <p:txBody>
          <a:bodyPr>
            <a:normAutofit/>
          </a:bodyPr>
          <a:lstStyle/>
          <a:p>
            <a:r>
              <a:rPr lang="en-GB" sz="2800" dirty="0"/>
              <a:t>WELCOME - ICS Coaching &amp; Mentoring Hub</a:t>
            </a:r>
            <a:br>
              <a:rPr lang="en-GB" sz="2800" dirty="0"/>
            </a:br>
            <a:r>
              <a:rPr lang="en-GB" sz="2800" dirty="0"/>
              <a:t>Information &amp; Launch Session - 18 June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19ECD-E628-4BC6-8635-9DB5B3C8A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89" y="5575408"/>
            <a:ext cx="11345333" cy="1098033"/>
          </a:xfrm>
        </p:spPr>
        <p:txBody>
          <a:bodyPr>
            <a:normAutofit/>
          </a:bodyPr>
          <a:lstStyle/>
          <a:p>
            <a:r>
              <a:rPr lang="en-GB" sz="1600" dirty="0"/>
              <a:t>Abby Oates – ICS Talent Management &amp; Leadership Development Programme Lead</a:t>
            </a:r>
          </a:p>
          <a:p>
            <a:r>
              <a:rPr lang="en-GB" sz="1600" dirty="0"/>
              <a:t>Chris Murray – PLD Mentoring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4141F-595F-498C-B969-4406023F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pPr/>
              <a:t>1</a:t>
            </a:fld>
            <a:endParaRPr lang="en-GB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4004C-C905-4179-8813-367A6C316BC5}"/>
              </a:ext>
            </a:extLst>
          </p:cNvPr>
          <p:cNvSpPr/>
          <p:nvPr/>
        </p:nvSpPr>
        <p:spPr>
          <a:xfrm>
            <a:off x="9244668" y="184558"/>
            <a:ext cx="2543521" cy="126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0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0B67-9A9B-637B-1948-8C9C072E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some of the key benefits of coaching for </a:t>
            </a:r>
            <a:r>
              <a:rPr lang="en-GB" dirty="0" err="1"/>
              <a:t>coachees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F8BC-5D89-EFC9-62D4-A1F04B0F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4400" dirty="0"/>
              <a:t>Improved communication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400" dirty="0"/>
              <a:t>Boosted confidence &amp; self-reliance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400" dirty="0"/>
              <a:t>Clear, achievable goals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400" dirty="0"/>
              <a:t>Enhanced work-life 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400" dirty="0"/>
              <a:t>Increased productivity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DD88-2CE8-BE65-0DFD-50965D47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7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1CCF-840F-056D-A3AF-E1DD468C4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Demo - How to register &amp; use the Coaching &amp; Mentoring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CFD6A-73E5-92EB-0819-177AE8BFA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Chris Murray</a:t>
            </a:r>
          </a:p>
          <a:p>
            <a:r>
              <a:rPr lang="en-GB" dirty="0"/>
              <a:t>PLD Mentoring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1A27C-BE02-24DE-5923-6289AD72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pPr/>
              <a:t>11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2409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17E3-6E8F-0FCC-E88D-39111CB8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a coach and would like to join the Hub?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83A7EA-E922-CAD2-1BFF-1D57961CC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80195"/>
              </p:ext>
            </p:extLst>
          </p:nvPr>
        </p:nvGraphicFramePr>
        <p:xfrm>
          <a:off x="519113" y="1825625"/>
          <a:ext cx="11153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4202D-F0AF-8663-BCCB-33ED0D99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8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641D-7FC8-816E-E4AA-34D43BDD0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0211-8142-036D-5F97-C659E777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Interested in having some coaching?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89EF97-DA8E-40BE-DD3C-375556999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650320"/>
              </p:ext>
            </p:extLst>
          </p:nvPr>
        </p:nvGraphicFramePr>
        <p:xfrm>
          <a:off x="519113" y="1825625"/>
          <a:ext cx="11153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5A326-90A6-4429-626B-45EE0356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97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2215-F9FB-3197-00D6-1BD7CDCD3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1D8AF-2F3C-67A2-41AE-FF4D1D2DA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From the chat…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DA0F-6DE2-AB15-6A4D-37D90411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pPr/>
              <a:t>14</a:t>
            </a:fld>
            <a:endParaRPr lang="en-GB" sz="1100" dirty="0"/>
          </a:p>
        </p:txBody>
      </p:sp>
      <p:pic>
        <p:nvPicPr>
          <p:cNvPr id="6" name="Picture 5" descr="A red question mark on a white background&#10;&#10;Description automatically generated">
            <a:extLst>
              <a:ext uri="{FF2B5EF4-FFF2-40B4-BE49-F238E27FC236}">
                <a16:creationId xmlns:a16="http://schemas.microsoft.com/office/drawing/2014/main" id="{4A82CB13-5B32-D32D-263A-A8CB3B78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2" y="1312188"/>
            <a:ext cx="5254664" cy="42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8F16-D632-1FF9-16D0-44AC9839A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A8404-2337-77FB-E084-38CCC2996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 look forward to welcoming you to the ICS Coaching &amp; Mentoring Hub Community!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879F-96AD-EA7F-08F1-9B79D38B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pPr/>
              <a:t>15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4251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CC72-53D5-4D4F-937A-0ECE629C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4DC9-A066-4654-A7C6-709C2BDC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a moment in the chat: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800" b="1" dirty="0">
                <a:solidFill>
                  <a:srgbClr val="0070C0"/>
                </a:solidFill>
              </a:rPr>
              <a:t>What is your key reason for coming along today?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8CF4F-9580-445A-BA3A-B699F5E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5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8377-DF6C-7E3D-A1C1-F2DE7D2A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Today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081FF1-EC30-1D58-9B8D-46BD16629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39507"/>
              </p:ext>
            </p:extLst>
          </p:nvPr>
        </p:nvGraphicFramePr>
        <p:xfrm>
          <a:off x="519113" y="1825625"/>
          <a:ext cx="11153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C487-C3F7-7ED8-3649-C88EEAE4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97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6ECE-5BD1-B6CB-D281-12A1C144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ICS Ambition for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9AEB-A0CF-B68F-BBB8-9DA0B072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B3CF8-D34B-3A2D-43E9-AF90173A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8E8C594-B54E-0AAE-7ECA-E303601B3CE1}"/>
              </a:ext>
            </a:extLst>
          </p:cNvPr>
          <p:cNvSpPr/>
          <p:nvPr/>
        </p:nvSpPr>
        <p:spPr>
          <a:xfrm>
            <a:off x="1405054" y="1825625"/>
            <a:ext cx="9065941" cy="3939555"/>
          </a:xfrm>
          <a:prstGeom prst="wedgeRoundRect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maximise the use of coaching approaches and tools to empower, nurture and develop all our people across the ICS”</a:t>
            </a:r>
          </a:p>
        </p:txBody>
      </p:sp>
    </p:spTree>
    <p:extLst>
      <p:ext uri="{BB962C8B-B14F-4D97-AF65-F5344CB8AC3E}">
        <p14:creationId xmlns:p14="http://schemas.microsoft.com/office/powerpoint/2010/main" val="148390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3BBC-0980-7FAF-F61D-45F1A07D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coaching?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B109-FCF8-5EF2-88EA-394E3B65FA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Coaching</a:t>
            </a:r>
            <a:r>
              <a:rPr lang="en-GB" sz="28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a powerful conversation-based development tool which can enable us to navigate challenges, make changes, find solutions and unlock our potential.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57D75-78F5-0EC0-0151-0B2A209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311EE-1272-FD5F-C899-1A6B8F4B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02166"/>
            <a:ext cx="5500688" cy="55747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“Coaching is like a toolkit for your life. It sharpens your skills, refines your focus, and helps you reach new heights. Just like a sculptor chiselling away to reveal the masterpiece inside the marble, coaching uncovers your full potential.” </a:t>
            </a:r>
          </a:p>
          <a:p>
            <a:pPr algn="r"/>
            <a:endParaRPr lang="en-GB" sz="2000" b="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Coaching Federation</a:t>
            </a:r>
            <a:endParaRPr lang="en-GB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erson talking to another person&#10;&#10;AI-generated content may be incorrect.">
            <a:extLst>
              <a:ext uri="{FF2B5EF4-FFF2-40B4-BE49-F238E27FC236}">
                <a16:creationId xmlns:a16="http://schemas.microsoft.com/office/drawing/2014/main" id="{48C37F12-95CD-AE97-206E-9DC470716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59" y="4282069"/>
            <a:ext cx="3863483" cy="25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9AF5-30D0-1983-0AB9-EDAA20CE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Aim – Coaching &amp; Mentoring Hub</a:t>
            </a:r>
          </a:p>
        </p:txBody>
      </p:sp>
      <p:pic>
        <p:nvPicPr>
          <p:cNvPr id="7" name="Content Placeholder 6" descr="Aspiration outline">
            <a:extLst>
              <a:ext uri="{FF2B5EF4-FFF2-40B4-BE49-F238E27FC236}">
                <a16:creationId xmlns:a16="http://schemas.microsoft.com/office/drawing/2014/main" id="{88C7C02A-5A5F-DD71-1895-279ED29C32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675" y="1668603"/>
            <a:ext cx="4722471" cy="472247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F7A2D-D1F2-9FF3-41A1-AAC0DC16F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i="1" dirty="0"/>
              <a:t>“To provide a shared and inclusive approach and system for colleagues across the ICS to </a:t>
            </a:r>
            <a:r>
              <a:rPr lang="en-GB" sz="4000" i="1" u="sng" dirty="0"/>
              <a:t>access, implement </a:t>
            </a:r>
            <a:r>
              <a:rPr lang="en-GB" sz="4000" i="1" dirty="0"/>
              <a:t>and</a:t>
            </a:r>
            <a:r>
              <a:rPr lang="en-GB" sz="4000" i="1" u="sng" dirty="0"/>
              <a:t> evaluate coaching </a:t>
            </a:r>
            <a:r>
              <a:rPr lang="en-GB" sz="4000" i="1" dirty="0"/>
              <a:t>support”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EA544-5055-2C41-C972-229EAE59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0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EFC5-40C8-1D69-6498-641F0ACE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F948-D63D-CEE2-5D2E-88372439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48" y="1825625"/>
            <a:ext cx="9397747" cy="4351338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Maximise benefits from coaching to support people’s development</a:t>
            </a:r>
            <a:endParaRPr lang="en-GB" sz="3200" dirty="0"/>
          </a:p>
          <a:p>
            <a:r>
              <a:rPr lang="en-GB" sz="3600" dirty="0"/>
              <a:t>Provide consistent shared access to coaching across all organisations, sectors, professions</a:t>
            </a:r>
          </a:p>
          <a:p>
            <a:r>
              <a:rPr lang="en-GB" sz="3600" dirty="0"/>
              <a:t>Make best use of the fantastic coaching skills &amp; resources we have</a:t>
            </a:r>
          </a:p>
          <a:p>
            <a:r>
              <a:rPr lang="en-GB" sz="3600" dirty="0"/>
              <a:t>Support ongoing development and practice of coaches across the system</a:t>
            </a:r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9C41A-997A-5D34-BE91-7AE6365A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Content Placeholder 5" descr="Checkmark with solid fill">
            <a:extLst>
              <a:ext uri="{FF2B5EF4-FFF2-40B4-BE49-F238E27FC236}">
                <a16:creationId xmlns:a16="http://schemas.microsoft.com/office/drawing/2014/main" id="{F19F5AB7-B99B-A786-BD40-CAEE8B7F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13" y="1799853"/>
            <a:ext cx="914400" cy="914400"/>
          </a:xfrm>
          <a:prstGeom prst="rect">
            <a:avLst/>
          </a:prstGeom>
        </p:spPr>
      </p:pic>
      <p:pic>
        <p:nvPicPr>
          <p:cNvPr id="8" name="Content Placeholder 5" descr="Checkmark with solid fill">
            <a:extLst>
              <a:ext uri="{FF2B5EF4-FFF2-40B4-BE49-F238E27FC236}">
                <a16:creationId xmlns:a16="http://schemas.microsoft.com/office/drawing/2014/main" id="{2B125EE9-091A-644A-5A47-47CA4574C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13" y="3868195"/>
            <a:ext cx="914400" cy="914400"/>
          </a:xfrm>
          <a:prstGeom prst="rect">
            <a:avLst/>
          </a:prstGeom>
        </p:spPr>
      </p:pic>
      <p:pic>
        <p:nvPicPr>
          <p:cNvPr id="9" name="Content Placeholder 5" descr="Checkmark with solid fill">
            <a:extLst>
              <a:ext uri="{FF2B5EF4-FFF2-40B4-BE49-F238E27FC236}">
                <a16:creationId xmlns:a16="http://schemas.microsoft.com/office/drawing/2014/main" id="{79CA5D42-3A70-4F69-7785-A4D4F5708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13" y="2834024"/>
            <a:ext cx="914400" cy="914400"/>
          </a:xfrm>
          <a:prstGeom prst="rect">
            <a:avLst/>
          </a:prstGeom>
        </p:spPr>
      </p:pic>
      <p:pic>
        <p:nvPicPr>
          <p:cNvPr id="10" name="Content Placeholder 5" descr="Checkmark with solid fill">
            <a:extLst>
              <a:ext uri="{FF2B5EF4-FFF2-40B4-BE49-F238E27FC236}">
                <a16:creationId xmlns:a16="http://schemas.microsoft.com/office/drawing/2014/main" id="{310B6699-6E2C-F135-EF67-01DCD6AB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813" y="4902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9D44-29AC-46C5-DC5A-1C477DB0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doing?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E8CAB0-4581-A56A-C7AB-4FF877189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66480"/>
              </p:ext>
            </p:extLst>
          </p:nvPr>
        </p:nvGraphicFramePr>
        <p:xfrm>
          <a:off x="519113" y="1825625"/>
          <a:ext cx="11153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A416-2EA8-B660-6312-24371148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07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0E5E-9260-6488-AC35-46DE26BD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1684-C353-6FD9-788E-BF064119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benefits for coaches who join the ICS 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1FE4-BEAD-FB47-3FAB-94D80C28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48" y="1825625"/>
            <a:ext cx="939774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Broaden coaching experience across range of sectors, professions &amp; organisations in ICS</a:t>
            </a:r>
          </a:p>
          <a:p>
            <a:endParaRPr lang="en-GB" sz="3200" dirty="0"/>
          </a:p>
          <a:p>
            <a:r>
              <a:rPr lang="en-GB" sz="3600" dirty="0"/>
              <a:t>Access ICS coaching continuous professional development (CPD) opportunities &amp; peer group coaching supervision</a:t>
            </a:r>
          </a:p>
          <a:p>
            <a:endParaRPr lang="en-GB" sz="3200" dirty="0"/>
          </a:p>
          <a:p>
            <a:r>
              <a:rPr lang="en-GB" sz="3600" dirty="0"/>
              <a:t>Access to peer support network &amp; area on the ICS Academy Exchange</a:t>
            </a:r>
            <a:endParaRPr lang="en-GB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97DB3-98DF-F0B1-DAA2-39708DB6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0DD5-1EF8-48BF-BC70-8C78D8C5415C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C0DFDA18-5874-E3F2-6FC8-37F529ED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605" y="1842526"/>
            <a:ext cx="914400" cy="914400"/>
          </a:xfrm>
          <a:prstGeom prst="rect">
            <a:avLst/>
          </a:prstGeom>
        </p:spPr>
      </p:pic>
      <p:pic>
        <p:nvPicPr>
          <p:cNvPr id="11" name="Graphic 10" descr="Aspiration with solid fill">
            <a:extLst>
              <a:ext uri="{FF2B5EF4-FFF2-40B4-BE49-F238E27FC236}">
                <a16:creationId xmlns:a16="http://schemas.microsoft.com/office/drawing/2014/main" id="{49791199-89A6-745E-1CBE-11B474618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05" y="4834054"/>
            <a:ext cx="914400" cy="914400"/>
          </a:xfrm>
          <a:prstGeom prst="rect">
            <a:avLst/>
          </a:prstGeom>
        </p:spPr>
      </p:pic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0DD44054-E864-7316-C18C-D97E6BFE6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605" y="3338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5E145815C204FB6D914B01D1EF516" ma:contentTypeVersion="15" ma:contentTypeDescription="Create a new document." ma:contentTypeScope="" ma:versionID="15124633fd887fcd56fdb9270f891ba3">
  <xsd:schema xmlns:xsd="http://www.w3.org/2001/XMLSchema" xmlns:xs="http://www.w3.org/2001/XMLSchema" xmlns:p="http://schemas.microsoft.com/office/2006/metadata/properties" xmlns:ns2="e797c155-970d-487a-a9ed-79d009682571" xmlns:ns3="ba755783-3767-42f1-a2d3-e9d71f5258d6" targetNamespace="http://schemas.microsoft.com/office/2006/metadata/properties" ma:root="true" ma:fieldsID="9b3458350006abbbe29998d1a5ef5446" ns2:_="" ns3:_="">
    <xsd:import namespace="e797c155-970d-487a-a9ed-79d009682571"/>
    <xsd:import namespace="ba755783-3767-42f1-a2d3-e9d71f525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7c155-970d-487a-a9ed-79d009682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a794df-04d0-4f42-ab98-dd968cb70f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55783-3767-42f1-a2d3-e9d71f525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20cb1cc-a6a3-4736-b29d-3045517c7aea}" ma:internalName="TaxCatchAll" ma:showField="CatchAllData" ma:web="ba755783-3767-42f1-a2d3-e9d71f525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7c155-970d-487a-a9ed-79d009682571">
      <Terms xmlns="http://schemas.microsoft.com/office/infopath/2007/PartnerControls"/>
    </lcf76f155ced4ddcb4097134ff3c332f>
    <TaxCatchAll xmlns="ba755783-3767-42f1-a2d3-e9d71f5258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27297-4877-4F5B-8869-86D75FD1D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7c155-970d-487a-a9ed-79d009682571"/>
    <ds:schemaRef ds:uri="ba755783-3767-42f1-a2d3-e9d71f525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28C99E-A825-4298-8842-74E40CF60843}">
  <ds:schemaRefs>
    <ds:schemaRef ds:uri="http://www.w3.org/XML/1998/namespace"/>
    <ds:schemaRef ds:uri="http://schemas.microsoft.com/office/2006/documentManagement/types"/>
    <ds:schemaRef ds:uri="d5f0f924-cc0a-47d4-b634-aca23f21ec3c"/>
    <ds:schemaRef ds:uri="http://schemas.microsoft.com/office/infopath/2007/PartnerControls"/>
    <ds:schemaRef ds:uri="http://schemas.microsoft.com/office/2006/metadata/properties"/>
    <ds:schemaRef ds:uri="b7aa7fa7-14fd-471c-a5e0-222c873ca8d0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e797c155-970d-487a-a9ed-79d009682571"/>
    <ds:schemaRef ds:uri="ba755783-3767-42f1-a2d3-e9d71f5258d6"/>
  </ds:schemaRefs>
</ds:datastoreItem>
</file>

<file path=customXml/itemProps3.xml><?xml version="1.0" encoding="utf-8"?>
<ds:datastoreItem xmlns:ds="http://schemas.openxmlformats.org/officeDocument/2006/customXml" ds:itemID="{6CD530A4-67A9-47D6-811C-F7235BCC82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545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- ICS Coaching &amp; Mentoring Hub Information &amp; Launch Session - 18 June 2025</vt:lpstr>
      <vt:lpstr>Getting started…</vt:lpstr>
      <vt:lpstr>Plan for Today</vt:lpstr>
      <vt:lpstr>Our ICS Ambition for Coaching</vt:lpstr>
      <vt:lpstr>What is coaching?</vt:lpstr>
      <vt:lpstr>Our Aim – Coaching &amp; Mentoring Hub</vt:lpstr>
      <vt:lpstr>Why are we doing this?</vt:lpstr>
      <vt:lpstr>What are we doing? </vt:lpstr>
      <vt:lpstr>What are the key benefits for coaches who join the ICS Hub?</vt:lpstr>
      <vt:lpstr>What are some of the key benefits of coaching for coachees?</vt:lpstr>
      <vt:lpstr>Demo - How to register &amp; use the Coaching &amp; Mentoring Hub</vt:lpstr>
      <vt:lpstr>Are you a coach and would like to join the Hub?  </vt:lpstr>
      <vt:lpstr>Interested in having some coaching? </vt:lpstr>
      <vt:lpstr>Any 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Smith</dc:creator>
  <cp:lastModifiedBy>Abigail Oates</cp:lastModifiedBy>
  <cp:revision>11</cp:revision>
  <dcterms:created xsi:type="dcterms:W3CDTF">2022-05-16T13:15:00Z</dcterms:created>
  <dcterms:modified xsi:type="dcterms:W3CDTF">2025-07-03T15:25:01Z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0x0101006565E145815C204FB6D914B01D1EF516</vt:lpwstr>
  </property>
  <property fmtid="{D5CDD505-2E9C-101B-9397-08002B2CF9AE}" pid="3" name="MediaServiceImageTags">
    <vt:lpwstr/>
  </property>
</Properties>
</file>